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61" r:id="rId3"/>
    <p:sldId id="263" r:id="rId4"/>
    <p:sldId id="264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0926"/>
    <a:srgbClr val="AB1268"/>
    <a:srgbClr val="F7BD2A"/>
    <a:srgbClr val="008C5A"/>
    <a:srgbClr val="EF7D00"/>
    <a:srgbClr val="624F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62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36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D1F7A3-7BBE-7C45-B962-6CE65F6E31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C5FE76D-A3C6-B547-93A8-6D31B5E29A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9E0BB30-1751-124F-B4C4-B2630BD6A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8B65B-D401-5248-898D-7E477209CFFB}" type="datetimeFigureOut">
              <a:rPr lang="nl-NL" smtClean="0"/>
              <a:t>12-04-2022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12AA7BD-67DB-D548-9C13-76C269DC3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AB86012-A807-C34F-8470-EC6557981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C09F-174F-7942-AC0A-008BDDB926C7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7F240293-7E78-4340-8C9C-30606A9B1820}"/>
              </a:ext>
            </a:extLst>
          </p:cNvPr>
          <p:cNvSpPr/>
          <p:nvPr userDrawn="1"/>
        </p:nvSpPr>
        <p:spPr>
          <a:xfrm>
            <a:off x="12070080" y="0"/>
            <a:ext cx="12192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C821717C-0199-B749-8BAD-38941BD1F46C}"/>
              </a:ext>
            </a:extLst>
          </p:cNvPr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4492625" y="5757228"/>
            <a:ext cx="7577455" cy="955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677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E79AAB-6F2D-0C4C-A0D3-8E9FF1F9E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934B53F-615F-1F4F-9FD7-EA5BF0F31B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EB504D5-E672-404F-A4C7-C84486276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8B65B-D401-5248-898D-7E477209CFFB}" type="datetimeFigureOut">
              <a:rPr lang="nl-NL" smtClean="0"/>
              <a:t>12-04-2022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3FE04B6-A8F4-2747-8253-261B8BE8C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DDA8BC9-0F36-0744-BD7C-706AC0400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C09F-174F-7942-AC0A-008BDDB926C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1716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C5D8295D-AF39-B44E-A8EA-B8ED8BACFE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324DA36-A434-F646-9617-BC58AD490D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B01B594-DF11-1B4D-9B68-B1405BCD0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8B65B-D401-5248-898D-7E477209CFFB}" type="datetimeFigureOut">
              <a:rPr lang="nl-NL" smtClean="0"/>
              <a:t>12-04-2022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BDD0E6A-BC9B-D549-B1F0-3A573B984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2C50795-053A-C645-ABEA-FE2D157E5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C09F-174F-7942-AC0A-008BDDB926C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6378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6A801C-DF1E-454B-B408-B11B6742F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D70926"/>
                </a:solidFill>
              </a:defRPr>
            </a:lvl1pPr>
          </a:lstStyle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7A117A0-FE9A-004F-BE3F-2D2397DC34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D70926"/>
              </a:buClr>
              <a:defRPr/>
            </a:lvl1pPr>
          </a:lstStyle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BCEB203-F099-DF4F-9335-54CE62480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8B65B-D401-5248-898D-7E477209CFFB}" type="datetimeFigureOut">
              <a:rPr lang="nl-NL" smtClean="0"/>
              <a:t>12-04-2022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67B1CD7-DAA9-634D-AEC5-85A3EE2F8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362C6D8-239C-9A45-802D-BE6425CCC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C09F-174F-7942-AC0A-008BDDB926C7}" type="slidenum">
              <a:rPr lang="nl-NL" smtClean="0"/>
              <a:t>‹nr.›</a:t>
            </a:fld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D5D162EA-AC16-FB4B-A776-93FD58FC836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109272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1641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27C02E-9B0A-2B4D-A36D-3814BCE02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4270FBF-98D0-684E-A861-A983ABD1FC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4A82ADE-FAED-8145-A61D-87F0D39D5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8B65B-D401-5248-898D-7E477209CFFB}" type="datetimeFigureOut">
              <a:rPr lang="nl-NL" smtClean="0"/>
              <a:t>12-04-2022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FA419DB-A5FD-C549-AA72-EF8359FB7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C357010-51EB-0647-952E-0A4133E6B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C09F-174F-7942-AC0A-008BDDB926C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092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60AA86-0884-9549-B8FD-68694C5F5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C4744FD-AF58-F84B-9B62-EE695F5C09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359CBC8-B2FA-CE41-9028-382D260497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4AAE9A8-31E7-BE46-ACDC-5FFA4A9DF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8B65B-D401-5248-898D-7E477209CFFB}" type="datetimeFigureOut">
              <a:rPr lang="nl-NL" smtClean="0"/>
              <a:t>12-04-2022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4148E91-55C7-0342-AB72-3205465D1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0656B64-4F78-0444-A669-7613C8DEC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C09F-174F-7942-AC0A-008BDDB926C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5844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EABCA9-3540-484A-9798-B3DE4E953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2414012-362E-5047-A67E-044AEB7B80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4606558-433D-6844-952D-60ED5B73BC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ECAD288A-BB3F-F645-9E0D-0FC8983E47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D2EC1878-CD02-8746-A8F2-79B4A2EEB1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54E33BD5-B1A9-BB4F-80E0-41C77116B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8B65B-D401-5248-898D-7E477209CFFB}" type="datetimeFigureOut">
              <a:rPr lang="nl-NL" smtClean="0"/>
              <a:t>12-04-2022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578359FB-47B1-BA43-A9F2-13D148507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7D0A76E7-2C02-BC41-8071-189683170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C09F-174F-7942-AC0A-008BDDB926C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3718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3C1474-A66F-1049-B413-6462230EB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9732B366-DFC6-E444-8FF1-092C882EB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8B65B-D401-5248-898D-7E477209CFFB}" type="datetimeFigureOut">
              <a:rPr lang="nl-NL" smtClean="0"/>
              <a:t>12-04-2022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8C8CF53-DA07-E04B-8DF2-728D4C27E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98F7B81-37F5-F149-B489-233725D76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C09F-174F-7942-AC0A-008BDDB926C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3343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C55597DB-B83E-224D-BE0D-59E5DA442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8B65B-D401-5248-898D-7E477209CFFB}" type="datetimeFigureOut">
              <a:rPr lang="nl-NL" smtClean="0"/>
              <a:t>12-04-2022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8BEB11AF-8510-E34C-8B8B-A2D2A36E4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88FF9DE-43BB-4B41-AA57-F960CD45A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C09F-174F-7942-AC0A-008BDDB926C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6321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0D88F6-5E79-2040-AEB3-ABA16688D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643D55B-615E-CC4F-9EC5-EB439C28D9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B960888-8E12-A349-AFAC-37AAB1A3FF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31C6C5B-30A8-E44C-8A7B-4DD44D75E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8B65B-D401-5248-898D-7E477209CFFB}" type="datetimeFigureOut">
              <a:rPr lang="nl-NL" smtClean="0"/>
              <a:t>12-04-2022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CEC5D0E-E68D-864B-B172-36931CFE7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8B1AC40-1552-E04D-B689-78AF8703C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C09F-174F-7942-AC0A-008BDDB926C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2175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17F3BA-C578-0A4E-B1FC-7358BAEB4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BB70CF66-0872-E44B-AC91-7E70F40BD2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1E9AC46-C98C-8B49-BDC0-ED131ADD61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D694877-1FF2-2045-98B0-F9946BDC4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8B65B-D401-5248-898D-7E477209CFFB}" type="datetimeFigureOut">
              <a:rPr lang="nl-NL" smtClean="0"/>
              <a:t>12-04-2022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E8ACF0A-5BC3-B341-8A0B-C63E158BA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518A5F4-17AE-3240-BF2E-34B5D31D7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C09F-174F-7942-AC0A-008BDDB926C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1157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E7985E3F-D7B7-364A-8A10-236441905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6C5EF8B-ACE5-3D4D-80B9-2F5DD5420E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6CAAA31-FC83-1D48-8B7E-AA6AFBAF98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8B65B-D401-5248-898D-7E477209CFFB}" type="datetimeFigureOut">
              <a:rPr lang="nl-NL" smtClean="0"/>
              <a:t>12-04-2022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24C2616-E405-864D-8620-ADC21F0BB3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2CDB6FF-AFD4-EA4E-887E-332A8664D5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4C09F-174F-7942-AC0A-008BDDB926C7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E742239F-89D1-A946-BE21-E2614693CA2B}"/>
              </a:ext>
            </a:extLst>
          </p:cNvPr>
          <p:cNvSpPr/>
          <p:nvPr userDrawn="1"/>
        </p:nvSpPr>
        <p:spPr>
          <a:xfrm>
            <a:off x="12070080" y="0"/>
            <a:ext cx="12192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7A69441B-A62E-FB4E-935E-49FBCC683528}"/>
              </a:ext>
            </a:extLst>
          </p:cNvPr>
          <p:cNvPicPr/>
          <p:nvPr userDrawn="1"/>
        </p:nvPicPr>
        <p:blipFill>
          <a:blip r:embed="rId13"/>
          <a:stretch>
            <a:fillRect/>
          </a:stretch>
        </p:blipFill>
        <p:spPr>
          <a:xfrm>
            <a:off x="4492625" y="5757228"/>
            <a:ext cx="7577455" cy="955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6216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3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4245CA-A76E-B745-9A64-F531282B79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00791"/>
            <a:ext cx="9144000" cy="1909763"/>
          </a:xfrm>
        </p:spPr>
        <p:txBody>
          <a:bodyPr/>
          <a:lstStyle/>
          <a:p>
            <a:r>
              <a:rPr lang="nl-NL" dirty="0">
                <a:solidFill>
                  <a:srgbClr val="D70926"/>
                </a:solidFill>
              </a:rPr>
              <a:t>Sjabloon </a:t>
            </a:r>
            <a:br>
              <a:rPr lang="nl-NL" dirty="0">
                <a:solidFill>
                  <a:srgbClr val="D70926"/>
                </a:solidFill>
              </a:rPr>
            </a:br>
            <a:r>
              <a:rPr lang="nl-NL">
                <a:solidFill>
                  <a:srgbClr val="D70926"/>
                </a:solidFill>
              </a:rPr>
              <a:t>Jouw projectorganisatie</a:t>
            </a:r>
            <a:endParaRPr lang="nl-NL" dirty="0">
              <a:solidFill>
                <a:srgbClr val="D70926"/>
              </a:solidFill>
            </a:endParaRPr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EB77FFA2-CF69-934D-BFFD-6745C6A0E3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984520"/>
            <a:ext cx="9144000" cy="2855171"/>
          </a:xfrm>
        </p:spPr>
        <p:txBody>
          <a:bodyPr/>
          <a:lstStyle/>
          <a:p>
            <a:pPr marL="342900" indent="-342900" algn="l">
              <a:buClr>
                <a:srgbClr val="D70926"/>
              </a:buClr>
              <a:buFont typeface="Arial" panose="020B0604020202020204" pitchFamily="34" charset="0"/>
              <a:buChar char="•"/>
            </a:pPr>
            <a:r>
              <a:rPr lang="nl-NL" dirty="0"/>
              <a:t>In combinatie met de tool </a:t>
            </a:r>
            <a:r>
              <a:rPr lang="nl-NL" i="1" dirty="0"/>
              <a:t>Jouw projectorganisatie </a:t>
            </a:r>
            <a:r>
              <a:rPr lang="nl-NL" dirty="0"/>
              <a:t>krijg je met dit sjabloon inzicht in wie welke rol zou moeten vervullen in het project en welke acties je kunt ondernemen om de projectorganisatie nog beter te laten functioneren.</a:t>
            </a:r>
          </a:p>
          <a:p>
            <a:pPr marL="342900" indent="-342900" algn="l">
              <a:buClr>
                <a:srgbClr val="D70926"/>
              </a:buClr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 algn="l">
              <a:buClr>
                <a:srgbClr val="D70926"/>
              </a:buClr>
              <a:buFont typeface="Arial" panose="020B0604020202020204" pitchFamily="34" charset="0"/>
              <a:buChar char="•"/>
            </a:pPr>
            <a:r>
              <a:rPr lang="nl-NL" dirty="0"/>
              <a:t>Sleep simpelweg de tekstblokken naar de relevante plekken in de trechter en vul waar nodig de namen van betrokkenen in.</a:t>
            </a:r>
          </a:p>
        </p:txBody>
      </p:sp>
    </p:spTree>
    <p:extLst>
      <p:ext uri="{BB962C8B-B14F-4D97-AF65-F5344CB8AC3E}">
        <p14:creationId xmlns:p14="http://schemas.microsoft.com/office/powerpoint/2010/main" val="2413759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ep 9">
            <a:extLst>
              <a:ext uri="{FF2B5EF4-FFF2-40B4-BE49-F238E27FC236}">
                <a16:creationId xmlns:a16="http://schemas.microsoft.com/office/drawing/2014/main" id="{DF72BA79-A6F1-1745-9009-294C0549DEE6}"/>
              </a:ext>
            </a:extLst>
          </p:cNvPr>
          <p:cNvGrpSpPr/>
          <p:nvPr/>
        </p:nvGrpSpPr>
        <p:grpSpPr>
          <a:xfrm>
            <a:off x="3841257" y="2061916"/>
            <a:ext cx="1316050" cy="875040"/>
            <a:chOff x="3806990" y="1446974"/>
            <a:chExt cx="1316050" cy="875040"/>
          </a:xfrm>
        </p:grpSpPr>
        <p:sp>
          <p:nvSpPr>
            <p:cNvPr id="8" name="Afgeronde rechthoek 7">
              <a:extLst>
                <a:ext uri="{FF2B5EF4-FFF2-40B4-BE49-F238E27FC236}">
                  <a16:creationId xmlns:a16="http://schemas.microsoft.com/office/drawing/2014/main" id="{4A03C96A-152A-D94D-B662-CD11FDC35EEF}"/>
                </a:ext>
              </a:extLst>
            </p:cNvPr>
            <p:cNvSpPr/>
            <p:nvPr/>
          </p:nvSpPr>
          <p:spPr>
            <a:xfrm>
              <a:off x="3806990" y="2039712"/>
              <a:ext cx="1316050" cy="282302"/>
            </a:xfrm>
            <a:prstGeom prst="roundRect">
              <a:avLst/>
            </a:prstGeom>
            <a:noFill/>
            <a:ln w="28575">
              <a:solidFill>
                <a:srgbClr val="624F8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7" name="Afbeelding 6">
              <a:extLst>
                <a:ext uri="{FF2B5EF4-FFF2-40B4-BE49-F238E27FC236}">
                  <a16:creationId xmlns:a16="http://schemas.microsoft.com/office/drawing/2014/main" id="{2A4CABCA-62AA-E246-B8F2-0D646B504AE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905337" y="1446974"/>
              <a:ext cx="1119357" cy="699599"/>
            </a:xfrm>
            <a:prstGeom prst="rect">
              <a:avLst/>
            </a:prstGeom>
          </p:spPr>
        </p:pic>
      </p:grpSp>
      <p:grpSp>
        <p:nvGrpSpPr>
          <p:cNvPr id="31" name="Groep 30">
            <a:extLst>
              <a:ext uri="{FF2B5EF4-FFF2-40B4-BE49-F238E27FC236}">
                <a16:creationId xmlns:a16="http://schemas.microsoft.com/office/drawing/2014/main" id="{9BF63BBB-8031-E640-85CF-5C26B702ECA0}"/>
              </a:ext>
            </a:extLst>
          </p:cNvPr>
          <p:cNvGrpSpPr/>
          <p:nvPr/>
        </p:nvGrpSpPr>
        <p:grpSpPr>
          <a:xfrm>
            <a:off x="3841257" y="3921044"/>
            <a:ext cx="1316050" cy="876694"/>
            <a:chOff x="3841257" y="3921044"/>
            <a:chExt cx="1316050" cy="876694"/>
          </a:xfrm>
        </p:grpSpPr>
        <p:pic>
          <p:nvPicPr>
            <p:cNvPr id="11" name="Afbeelding 10">
              <a:extLst>
                <a:ext uri="{FF2B5EF4-FFF2-40B4-BE49-F238E27FC236}">
                  <a16:creationId xmlns:a16="http://schemas.microsoft.com/office/drawing/2014/main" id="{524B9642-0692-4644-B2B4-9042E21CD18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973870" y="3921044"/>
              <a:ext cx="1050824" cy="685321"/>
            </a:xfrm>
            <a:prstGeom prst="rect">
              <a:avLst/>
            </a:prstGeom>
          </p:spPr>
        </p:pic>
        <p:sp>
          <p:nvSpPr>
            <p:cNvPr id="12" name="Afgeronde rechthoek 11">
              <a:extLst>
                <a:ext uri="{FF2B5EF4-FFF2-40B4-BE49-F238E27FC236}">
                  <a16:creationId xmlns:a16="http://schemas.microsoft.com/office/drawing/2014/main" id="{F26592DE-B901-6A4E-B817-5B9134C29994}"/>
                </a:ext>
              </a:extLst>
            </p:cNvPr>
            <p:cNvSpPr/>
            <p:nvPr/>
          </p:nvSpPr>
          <p:spPr>
            <a:xfrm>
              <a:off x="3841257" y="4515436"/>
              <a:ext cx="1316050" cy="282302"/>
            </a:xfrm>
            <a:prstGeom prst="roundRect">
              <a:avLst/>
            </a:prstGeom>
            <a:noFill/>
            <a:ln w="28575">
              <a:solidFill>
                <a:srgbClr val="D7092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2" name="Groep 31">
            <a:extLst>
              <a:ext uri="{FF2B5EF4-FFF2-40B4-BE49-F238E27FC236}">
                <a16:creationId xmlns:a16="http://schemas.microsoft.com/office/drawing/2014/main" id="{B475A604-02D7-D34D-8BF2-204A009E3534}"/>
              </a:ext>
            </a:extLst>
          </p:cNvPr>
          <p:cNvGrpSpPr/>
          <p:nvPr/>
        </p:nvGrpSpPr>
        <p:grpSpPr>
          <a:xfrm>
            <a:off x="2923689" y="5158906"/>
            <a:ext cx="1316050" cy="960931"/>
            <a:chOff x="2923689" y="5158906"/>
            <a:chExt cx="1316050" cy="960931"/>
          </a:xfrm>
        </p:grpSpPr>
        <p:pic>
          <p:nvPicPr>
            <p:cNvPr id="13" name="Afbeelding 12">
              <a:extLst>
                <a:ext uri="{FF2B5EF4-FFF2-40B4-BE49-F238E27FC236}">
                  <a16:creationId xmlns:a16="http://schemas.microsoft.com/office/drawing/2014/main" id="{0E0CCF3F-9B48-A24D-9370-B713DFAA506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189559" y="5158906"/>
              <a:ext cx="784311" cy="685321"/>
            </a:xfrm>
            <a:prstGeom prst="rect">
              <a:avLst/>
            </a:prstGeom>
          </p:spPr>
        </p:pic>
        <p:sp>
          <p:nvSpPr>
            <p:cNvPr id="14" name="Afgeronde rechthoek 13">
              <a:extLst>
                <a:ext uri="{FF2B5EF4-FFF2-40B4-BE49-F238E27FC236}">
                  <a16:creationId xmlns:a16="http://schemas.microsoft.com/office/drawing/2014/main" id="{B3B60966-B16C-3B4D-AD6E-A16F4A2C441E}"/>
                </a:ext>
              </a:extLst>
            </p:cNvPr>
            <p:cNvSpPr/>
            <p:nvPr/>
          </p:nvSpPr>
          <p:spPr>
            <a:xfrm>
              <a:off x="2923689" y="5837535"/>
              <a:ext cx="1316050" cy="282302"/>
            </a:xfrm>
            <a:prstGeom prst="roundRect">
              <a:avLst/>
            </a:prstGeom>
            <a:noFill/>
            <a:ln w="28575">
              <a:solidFill>
                <a:srgbClr val="EF7D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15" name="Tekstvak 14">
            <a:extLst>
              <a:ext uri="{FF2B5EF4-FFF2-40B4-BE49-F238E27FC236}">
                <a16:creationId xmlns:a16="http://schemas.microsoft.com/office/drawing/2014/main" id="{DB90D13B-768D-E94D-99DE-84C18D900A29}"/>
              </a:ext>
            </a:extLst>
          </p:cNvPr>
          <p:cNvSpPr txBox="1"/>
          <p:nvPr/>
        </p:nvSpPr>
        <p:spPr>
          <a:xfrm>
            <a:off x="2389746" y="314871"/>
            <a:ext cx="121502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500" b="1" dirty="0">
                <a:solidFill>
                  <a:srgbClr val="D70926"/>
                </a:solidFill>
                <a:latin typeface="Soleil" panose="02000503030000020004" pitchFamily="2" charset="77"/>
              </a:rPr>
              <a:t>HUIDIGE</a:t>
            </a:r>
          </a:p>
        </p:txBody>
      </p:sp>
      <p:grpSp>
        <p:nvGrpSpPr>
          <p:cNvPr id="29" name="Groep 28">
            <a:extLst>
              <a:ext uri="{FF2B5EF4-FFF2-40B4-BE49-F238E27FC236}">
                <a16:creationId xmlns:a16="http://schemas.microsoft.com/office/drawing/2014/main" id="{6E7EFE08-37BB-FD4A-A6F2-DCA66AAC16AC}"/>
              </a:ext>
            </a:extLst>
          </p:cNvPr>
          <p:cNvGrpSpPr/>
          <p:nvPr/>
        </p:nvGrpSpPr>
        <p:grpSpPr>
          <a:xfrm>
            <a:off x="6343433" y="1314553"/>
            <a:ext cx="1316050" cy="1340100"/>
            <a:chOff x="6343433" y="1314553"/>
            <a:chExt cx="1316050" cy="1340100"/>
          </a:xfrm>
        </p:grpSpPr>
        <p:pic>
          <p:nvPicPr>
            <p:cNvPr id="17" name="Afbeelding 16">
              <a:extLst>
                <a:ext uri="{FF2B5EF4-FFF2-40B4-BE49-F238E27FC236}">
                  <a16:creationId xmlns:a16="http://schemas.microsoft.com/office/drawing/2014/main" id="{C3CA91C5-A2FF-8E4F-B499-64A3B7653B6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441780" y="1314553"/>
              <a:ext cx="1119357" cy="807155"/>
            </a:xfrm>
            <a:prstGeom prst="rect">
              <a:avLst/>
            </a:prstGeom>
          </p:spPr>
        </p:pic>
        <p:sp>
          <p:nvSpPr>
            <p:cNvPr id="18" name="Afgeronde rechthoek 17">
              <a:extLst>
                <a:ext uri="{FF2B5EF4-FFF2-40B4-BE49-F238E27FC236}">
                  <a16:creationId xmlns:a16="http://schemas.microsoft.com/office/drawing/2014/main" id="{07F4321E-96A1-0E42-9E15-ADEE7EA30F32}"/>
                </a:ext>
              </a:extLst>
            </p:cNvPr>
            <p:cNvSpPr/>
            <p:nvPr/>
          </p:nvSpPr>
          <p:spPr>
            <a:xfrm>
              <a:off x="6343433" y="2071108"/>
              <a:ext cx="1316050" cy="583545"/>
            </a:xfrm>
            <a:prstGeom prst="roundRect">
              <a:avLst/>
            </a:prstGeom>
            <a:noFill/>
            <a:ln w="28575">
              <a:solidFill>
                <a:srgbClr val="008C5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0" name="Groep 29">
            <a:extLst>
              <a:ext uri="{FF2B5EF4-FFF2-40B4-BE49-F238E27FC236}">
                <a16:creationId xmlns:a16="http://schemas.microsoft.com/office/drawing/2014/main" id="{746E21A8-563F-EB46-95E4-20EE143B8577}"/>
              </a:ext>
            </a:extLst>
          </p:cNvPr>
          <p:cNvGrpSpPr/>
          <p:nvPr/>
        </p:nvGrpSpPr>
        <p:grpSpPr>
          <a:xfrm>
            <a:off x="6343433" y="4245228"/>
            <a:ext cx="1316050" cy="1298219"/>
            <a:chOff x="6509732" y="4511319"/>
            <a:chExt cx="1316050" cy="1298219"/>
          </a:xfrm>
        </p:grpSpPr>
        <p:pic>
          <p:nvPicPr>
            <p:cNvPr id="16" name="Afbeelding 15">
              <a:extLst>
                <a:ext uri="{FF2B5EF4-FFF2-40B4-BE49-F238E27FC236}">
                  <a16:creationId xmlns:a16="http://schemas.microsoft.com/office/drawing/2014/main" id="{617DDEAC-285B-9F4F-9EC5-427862F2016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707070" y="4511319"/>
              <a:ext cx="921375" cy="769082"/>
            </a:xfrm>
            <a:prstGeom prst="rect">
              <a:avLst/>
            </a:prstGeom>
          </p:spPr>
        </p:pic>
        <p:sp>
          <p:nvSpPr>
            <p:cNvPr id="19" name="Afgeronde rechthoek 18">
              <a:extLst>
                <a:ext uri="{FF2B5EF4-FFF2-40B4-BE49-F238E27FC236}">
                  <a16:creationId xmlns:a16="http://schemas.microsoft.com/office/drawing/2014/main" id="{F008BF24-465F-9945-BCA6-DB8B9331B058}"/>
                </a:ext>
              </a:extLst>
            </p:cNvPr>
            <p:cNvSpPr/>
            <p:nvPr/>
          </p:nvSpPr>
          <p:spPr>
            <a:xfrm>
              <a:off x="6509732" y="5225993"/>
              <a:ext cx="1316050" cy="583545"/>
            </a:xfrm>
            <a:prstGeom prst="roundRect">
              <a:avLst/>
            </a:prstGeom>
            <a:noFill/>
            <a:ln w="28575">
              <a:solidFill>
                <a:srgbClr val="008C5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6" name="Groep 35">
            <a:extLst>
              <a:ext uri="{FF2B5EF4-FFF2-40B4-BE49-F238E27FC236}">
                <a16:creationId xmlns:a16="http://schemas.microsoft.com/office/drawing/2014/main" id="{D25E9280-A2AC-114A-A9A1-35898CED3EFC}"/>
              </a:ext>
            </a:extLst>
          </p:cNvPr>
          <p:cNvGrpSpPr/>
          <p:nvPr/>
        </p:nvGrpSpPr>
        <p:grpSpPr>
          <a:xfrm>
            <a:off x="10521172" y="2775872"/>
            <a:ext cx="1316050" cy="886619"/>
            <a:chOff x="10603081" y="3819825"/>
            <a:chExt cx="1316050" cy="886619"/>
          </a:xfrm>
        </p:grpSpPr>
        <p:pic>
          <p:nvPicPr>
            <p:cNvPr id="20" name="Afbeelding 19">
              <a:extLst>
                <a:ext uri="{FF2B5EF4-FFF2-40B4-BE49-F238E27FC236}">
                  <a16:creationId xmlns:a16="http://schemas.microsoft.com/office/drawing/2014/main" id="{3746B4A8-B9C5-6944-B7EC-0B5717AA2A4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0884705" y="3819825"/>
              <a:ext cx="784311" cy="685321"/>
            </a:xfrm>
            <a:prstGeom prst="rect">
              <a:avLst/>
            </a:prstGeom>
          </p:spPr>
        </p:pic>
        <p:sp>
          <p:nvSpPr>
            <p:cNvPr id="25" name="Afgeronde rechthoek 24">
              <a:extLst>
                <a:ext uri="{FF2B5EF4-FFF2-40B4-BE49-F238E27FC236}">
                  <a16:creationId xmlns:a16="http://schemas.microsoft.com/office/drawing/2014/main" id="{52A31D6C-89D4-694F-8E86-090244629A1C}"/>
                </a:ext>
              </a:extLst>
            </p:cNvPr>
            <p:cNvSpPr/>
            <p:nvPr/>
          </p:nvSpPr>
          <p:spPr>
            <a:xfrm>
              <a:off x="10603081" y="4424142"/>
              <a:ext cx="1316050" cy="282302"/>
            </a:xfrm>
            <a:prstGeom prst="roundRect">
              <a:avLst/>
            </a:prstGeom>
            <a:noFill/>
            <a:ln w="28575">
              <a:solidFill>
                <a:srgbClr val="D7092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8" name="Groep 37">
            <a:extLst>
              <a:ext uri="{FF2B5EF4-FFF2-40B4-BE49-F238E27FC236}">
                <a16:creationId xmlns:a16="http://schemas.microsoft.com/office/drawing/2014/main" id="{F3E32550-9278-D14F-8860-D9B88DA3E86D}"/>
              </a:ext>
            </a:extLst>
          </p:cNvPr>
          <p:cNvGrpSpPr/>
          <p:nvPr/>
        </p:nvGrpSpPr>
        <p:grpSpPr>
          <a:xfrm>
            <a:off x="8475395" y="2936956"/>
            <a:ext cx="1316050" cy="1198660"/>
            <a:chOff x="8475395" y="2936956"/>
            <a:chExt cx="1316050" cy="1198660"/>
          </a:xfrm>
        </p:grpSpPr>
        <p:pic>
          <p:nvPicPr>
            <p:cNvPr id="21" name="Afbeelding 20">
              <a:extLst>
                <a:ext uri="{FF2B5EF4-FFF2-40B4-BE49-F238E27FC236}">
                  <a16:creationId xmlns:a16="http://schemas.microsoft.com/office/drawing/2014/main" id="{4DDBE1E3-2838-5B42-B4AB-EA2608852F7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8528054" y="2936956"/>
              <a:ext cx="1210733" cy="685321"/>
            </a:xfrm>
            <a:prstGeom prst="rect">
              <a:avLst/>
            </a:prstGeom>
          </p:spPr>
        </p:pic>
        <p:sp>
          <p:nvSpPr>
            <p:cNvPr id="26" name="Afgeronde rechthoek 25">
              <a:extLst>
                <a:ext uri="{FF2B5EF4-FFF2-40B4-BE49-F238E27FC236}">
                  <a16:creationId xmlns:a16="http://schemas.microsoft.com/office/drawing/2014/main" id="{84C01760-217D-F049-AF91-1F1D051E88AF}"/>
                </a:ext>
              </a:extLst>
            </p:cNvPr>
            <p:cNvSpPr/>
            <p:nvPr/>
          </p:nvSpPr>
          <p:spPr>
            <a:xfrm>
              <a:off x="8475395" y="3552071"/>
              <a:ext cx="1316050" cy="583545"/>
            </a:xfrm>
            <a:prstGeom prst="roundRect">
              <a:avLst/>
            </a:prstGeom>
            <a:noFill/>
            <a:ln w="28575">
              <a:solidFill>
                <a:srgbClr val="F7BD2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7" name="Groep 36">
            <a:extLst>
              <a:ext uri="{FF2B5EF4-FFF2-40B4-BE49-F238E27FC236}">
                <a16:creationId xmlns:a16="http://schemas.microsoft.com/office/drawing/2014/main" id="{1233D680-6EEE-A44A-9B24-F67716BDE7D6}"/>
              </a:ext>
            </a:extLst>
          </p:cNvPr>
          <p:cNvGrpSpPr/>
          <p:nvPr/>
        </p:nvGrpSpPr>
        <p:grpSpPr>
          <a:xfrm>
            <a:off x="10525251" y="215572"/>
            <a:ext cx="1316050" cy="1183053"/>
            <a:chOff x="10622915" y="560677"/>
            <a:chExt cx="1316050" cy="1183053"/>
          </a:xfrm>
        </p:grpSpPr>
        <p:pic>
          <p:nvPicPr>
            <p:cNvPr id="23" name="Afbeelding 22">
              <a:extLst>
                <a:ext uri="{FF2B5EF4-FFF2-40B4-BE49-F238E27FC236}">
                  <a16:creationId xmlns:a16="http://schemas.microsoft.com/office/drawing/2014/main" id="{DCCE9D9A-1F8C-FE4E-9FCA-7BAC4AA7CB2A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0728605" y="560677"/>
              <a:ext cx="1096513" cy="685321"/>
            </a:xfrm>
            <a:prstGeom prst="rect">
              <a:avLst/>
            </a:prstGeom>
          </p:spPr>
        </p:pic>
        <p:sp>
          <p:nvSpPr>
            <p:cNvPr id="27" name="Afgeronde rechthoek 26">
              <a:extLst>
                <a:ext uri="{FF2B5EF4-FFF2-40B4-BE49-F238E27FC236}">
                  <a16:creationId xmlns:a16="http://schemas.microsoft.com/office/drawing/2014/main" id="{157B84E7-875D-0F4D-BBE5-E5F78D6E2CC1}"/>
                </a:ext>
              </a:extLst>
            </p:cNvPr>
            <p:cNvSpPr/>
            <p:nvPr/>
          </p:nvSpPr>
          <p:spPr>
            <a:xfrm>
              <a:off x="10622915" y="1160185"/>
              <a:ext cx="1316050" cy="583545"/>
            </a:xfrm>
            <a:prstGeom prst="roundRect">
              <a:avLst/>
            </a:prstGeom>
            <a:noFill/>
            <a:ln w="28575">
              <a:solidFill>
                <a:srgbClr val="AB126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5" name="Groep 34">
            <a:extLst>
              <a:ext uri="{FF2B5EF4-FFF2-40B4-BE49-F238E27FC236}">
                <a16:creationId xmlns:a16="http://schemas.microsoft.com/office/drawing/2014/main" id="{E0462F0B-B336-8A4A-A8D8-F5C12BA0D21E}"/>
              </a:ext>
            </a:extLst>
          </p:cNvPr>
          <p:cNvGrpSpPr/>
          <p:nvPr/>
        </p:nvGrpSpPr>
        <p:grpSpPr>
          <a:xfrm>
            <a:off x="10525251" y="1581291"/>
            <a:ext cx="1316050" cy="961249"/>
            <a:chOff x="10622915" y="1653256"/>
            <a:chExt cx="1316050" cy="961249"/>
          </a:xfrm>
        </p:grpSpPr>
        <p:pic>
          <p:nvPicPr>
            <p:cNvPr id="24" name="Afbeelding 23">
              <a:extLst>
                <a:ext uri="{FF2B5EF4-FFF2-40B4-BE49-F238E27FC236}">
                  <a16:creationId xmlns:a16="http://schemas.microsoft.com/office/drawing/2014/main" id="{98AAC068-64FF-EF4A-A909-28F2A4BF38AA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0722425" y="1653256"/>
              <a:ext cx="1119357" cy="699599"/>
            </a:xfrm>
            <a:prstGeom prst="rect">
              <a:avLst/>
            </a:prstGeom>
          </p:spPr>
        </p:pic>
        <p:sp>
          <p:nvSpPr>
            <p:cNvPr id="28" name="Afgeronde rechthoek 27">
              <a:extLst>
                <a:ext uri="{FF2B5EF4-FFF2-40B4-BE49-F238E27FC236}">
                  <a16:creationId xmlns:a16="http://schemas.microsoft.com/office/drawing/2014/main" id="{B711291D-35BA-8141-9424-43ADBA83D5F5}"/>
                </a:ext>
              </a:extLst>
            </p:cNvPr>
            <p:cNvSpPr/>
            <p:nvPr/>
          </p:nvSpPr>
          <p:spPr>
            <a:xfrm>
              <a:off x="10622915" y="2332203"/>
              <a:ext cx="1316050" cy="282302"/>
            </a:xfrm>
            <a:prstGeom prst="roundRect">
              <a:avLst/>
            </a:prstGeom>
            <a:noFill/>
            <a:ln w="28575">
              <a:solidFill>
                <a:srgbClr val="AB126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pic>
        <p:nvPicPr>
          <p:cNvPr id="33" name="Afbeelding 32">
            <a:extLst>
              <a:ext uri="{FF2B5EF4-FFF2-40B4-BE49-F238E27FC236}">
                <a16:creationId xmlns:a16="http://schemas.microsoft.com/office/drawing/2014/main" id="{B060ADE7-DEBE-9143-B305-6DE35B91A5F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536926" y="5172108"/>
            <a:ext cx="1316050" cy="889222"/>
          </a:xfrm>
          <a:prstGeom prst="rect">
            <a:avLst/>
          </a:prstGeom>
        </p:spPr>
      </p:pic>
      <p:pic>
        <p:nvPicPr>
          <p:cNvPr id="34" name="Afbeelding 33">
            <a:extLst>
              <a:ext uri="{FF2B5EF4-FFF2-40B4-BE49-F238E27FC236}">
                <a16:creationId xmlns:a16="http://schemas.microsoft.com/office/drawing/2014/main" id="{A4790B9F-E571-B94D-933A-18DD49BEC7C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0511879" y="3933720"/>
            <a:ext cx="1450265" cy="1080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288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ep 9">
            <a:extLst>
              <a:ext uri="{FF2B5EF4-FFF2-40B4-BE49-F238E27FC236}">
                <a16:creationId xmlns:a16="http://schemas.microsoft.com/office/drawing/2014/main" id="{DF72BA79-A6F1-1745-9009-294C0549DEE6}"/>
              </a:ext>
            </a:extLst>
          </p:cNvPr>
          <p:cNvGrpSpPr/>
          <p:nvPr/>
        </p:nvGrpSpPr>
        <p:grpSpPr>
          <a:xfrm>
            <a:off x="3841257" y="2061916"/>
            <a:ext cx="1316050" cy="875040"/>
            <a:chOff x="3806990" y="1446974"/>
            <a:chExt cx="1316050" cy="875040"/>
          </a:xfrm>
        </p:grpSpPr>
        <p:sp>
          <p:nvSpPr>
            <p:cNvPr id="8" name="Afgeronde rechthoek 7">
              <a:extLst>
                <a:ext uri="{FF2B5EF4-FFF2-40B4-BE49-F238E27FC236}">
                  <a16:creationId xmlns:a16="http://schemas.microsoft.com/office/drawing/2014/main" id="{4A03C96A-152A-D94D-B662-CD11FDC35EEF}"/>
                </a:ext>
              </a:extLst>
            </p:cNvPr>
            <p:cNvSpPr/>
            <p:nvPr/>
          </p:nvSpPr>
          <p:spPr>
            <a:xfrm>
              <a:off x="3806990" y="2039712"/>
              <a:ext cx="1316050" cy="282302"/>
            </a:xfrm>
            <a:prstGeom prst="roundRect">
              <a:avLst/>
            </a:prstGeom>
            <a:noFill/>
            <a:ln w="28575">
              <a:solidFill>
                <a:srgbClr val="624F8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7" name="Afbeelding 6">
              <a:extLst>
                <a:ext uri="{FF2B5EF4-FFF2-40B4-BE49-F238E27FC236}">
                  <a16:creationId xmlns:a16="http://schemas.microsoft.com/office/drawing/2014/main" id="{2A4CABCA-62AA-E246-B8F2-0D646B504AE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905337" y="1446974"/>
              <a:ext cx="1119357" cy="699599"/>
            </a:xfrm>
            <a:prstGeom prst="rect">
              <a:avLst/>
            </a:prstGeom>
          </p:spPr>
        </p:pic>
      </p:grpSp>
      <p:grpSp>
        <p:nvGrpSpPr>
          <p:cNvPr id="31" name="Groep 30">
            <a:extLst>
              <a:ext uri="{FF2B5EF4-FFF2-40B4-BE49-F238E27FC236}">
                <a16:creationId xmlns:a16="http://schemas.microsoft.com/office/drawing/2014/main" id="{9BF63BBB-8031-E640-85CF-5C26B702ECA0}"/>
              </a:ext>
            </a:extLst>
          </p:cNvPr>
          <p:cNvGrpSpPr/>
          <p:nvPr/>
        </p:nvGrpSpPr>
        <p:grpSpPr>
          <a:xfrm>
            <a:off x="3841257" y="3921044"/>
            <a:ext cx="1316050" cy="876694"/>
            <a:chOff x="3841257" y="3921044"/>
            <a:chExt cx="1316050" cy="876694"/>
          </a:xfrm>
        </p:grpSpPr>
        <p:pic>
          <p:nvPicPr>
            <p:cNvPr id="11" name="Afbeelding 10">
              <a:extLst>
                <a:ext uri="{FF2B5EF4-FFF2-40B4-BE49-F238E27FC236}">
                  <a16:creationId xmlns:a16="http://schemas.microsoft.com/office/drawing/2014/main" id="{524B9642-0692-4644-B2B4-9042E21CD18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973870" y="3921044"/>
              <a:ext cx="1050824" cy="685321"/>
            </a:xfrm>
            <a:prstGeom prst="rect">
              <a:avLst/>
            </a:prstGeom>
          </p:spPr>
        </p:pic>
        <p:sp>
          <p:nvSpPr>
            <p:cNvPr id="12" name="Afgeronde rechthoek 11">
              <a:extLst>
                <a:ext uri="{FF2B5EF4-FFF2-40B4-BE49-F238E27FC236}">
                  <a16:creationId xmlns:a16="http://schemas.microsoft.com/office/drawing/2014/main" id="{F26592DE-B901-6A4E-B817-5B9134C29994}"/>
                </a:ext>
              </a:extLst>
            </p:cNvPr>
            <p:cNvSpPr/>
            <p:nvPr/>
          </p:nvSpPr>
          <p:spPr>
            <a:xfrm>
              <a:off x="3841257" y="4515436"/>
              <a:ext cx="1316050" cy="282302"/>
            </a:xfrm>
            <a:prstGeom prst="roundRect">
              <a:avLst/>
            </a:prstGeom>
            <a:noFill/>
            <a:ln w="28575">
              <a:solidFill>
                <a:srgbClr val="D7092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2" name="Groep 31">
            <a:extLst>
              <a:ext uri="{FF2B5EF4-FFF2-40B4-BE49-F238E27FC236}">
                <a16:creationId xmlns:a16="http://schemas.microsoft.com/office/drawing/2014/main" id="{B475A604-02D7-D34D-8BF2-204A009E3534}"/>
              </a:ext>
            </a:extLst>
          </p:cNvPr>
          <p:cNvGrpSpPr/>
          <p:nvPr/>
        </p:nvGrpSpPr>
        <p:grpSpPr>
          <a:xfrm>
            <a:off x="2923689" y="5158906"/>
            <a:ext cx="1316050" cy="960931"/>
            <a:chOff x="2923689" y="5158906"/>
            <a:chExt cx="1316050" cy="960931"/>
          </a:xfrm>
        </p:grpSpPr>
        <p:pic>
          <p:nvPicPr>
            <p:cNvPr id="13" name="Afbeelding 12">
              <a:extLst>
                <a:ext uri="{FF2B5EF4-FFF2-40B4-BE49-F238E27FC236}">
                  <a16:creationId xmlns:a16="http://schemas.microsoft.com/office/drawing/2014/main" id="{0E0CCF3F-9B48-A24D-9370-B713DFAA506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189559" y="5158906"/>
              <a:ext cx="784311" cy="685321"/>
            </a:xfrm>
            <a:prstGeom prst="rect">
              <a:avLst/>
            </a:prstGeom>
          </p:spPr>
        </p:pic>
        <p:sp>
          <p:nvSpPr>
            <p:cNvPr id="14" name="Afgeronde rechthoek 13">
              <a:extLst>
                <a:ext uri="{FF2B5EF4-FFF2-40B4-BE49-F238E27FC236}">
                  <a16:creationId xmlns:a16="http://schemas.microsoft.com/office/drawing/2014/main" id="{B3B60966-B16C-3B4D-AD6E-A16F4A2C441E}"/>
                </a:ext>
              </a:extLst>
            </p:cNvPr>
            <p:cNvSpPr/>
            <p:nvPr/>
          </p:nvSpPr>
          <p:spPr>
            <a:xfrm>
              <a:off x="2923689" y="5837535"/>
              <a:ext cx="1316050" cy="282302"/>
            </a:xfrm>
            <a:prstGeom prst="roundRect">
              <a:avLst/>
            </a:prstGeom>
            <a:noFill/>
            <a:ln w="28575">
              <a:solidFill>
                <a:srgbClr val="EF7D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29" name="Groep 28">
            <a:extLst>
              <a:ext uri="{FF2B5EF4-FFF2-40B4-BE49-F238E27FC236}">
                <a16:creationId xmlns:a16="http://schemas.microsoft.com/office/drawing/2014/main" id="{6E7EFE08-37BB-FD4A-A6F2-DCA66AAC16AC}"/>
              </a:ext>
            </a:extLst>
          </p:cNvPr>
          <p:cNvGrpSpPr/>
          <p:nvPr/>
        </p:nvGrpSpPr>
        <p:grpSpPr>
          <a:xfrm>
            <a:off x="6343433" y="1314553"/>
            <a:ext cx="1316050" cy="1340100"/>
            <a:chOff x="6343433" y="1314553"/>
            <a:chExt cx="1316050" cy="1340100"/>
          </a:xfrm>
        </p:grpSpPr>
        <p:pic>
          <p:nvPicPr>
            <p:cNvPr id="17" name="Afbeelding 16">
              <a:extLst>
                <a:ext uri="{FF2B5EF4-FFF2-40B4-BE49-F238E27FC236}">
                  <a16:creationId xmlns:a16="http://schemas.microsoft.com/office/drawing/2014/main" id="{C3CA91C5-A2FF-8E4F-B499-64A3B7653B6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441780" y="1314553"/>
              <a:ext cx="1119357" cy="807155"/>
            </a:xfrm>
            <a:prstGeom prst="rect">
              <a:avLst/>
            </a:prstGeom>
          </p:spPr>
        </p:pic>
        <p:sp>
          <p:nvSpPr>
            <p:cNvPr id="18" name="Afgeronde rechthoek 17">
              <a:extLst>
                <a:ext uri="{FF2B5EF4-FFF2-40B4-BE49-F238E27FC236}">
                  <a16:creationId xmlns:a16="http://schemas.microsoft.com/office/drawing/2014/main" id="{07F4321E-96A1-0E42-9E15-ADEE7EA30F32}"/>
                </a:ext>
              </a:extLst>
            </p:cNvPr>
            <p:cNvSpPr/>
            <p:nvPr/>
          </p:nvSpPr>
          <p:spPr>
            <a:xfrm>
              <a:off x="6343433" y="2071108"/>
              <a:ext cx="1316050" cy="583545"/>
            </a:xfrm>
            <a:prstGeom prst="roundRect">
              <a:avLst/>
            </a:prstGeom>
            <a:noFill/>
            <a:ln w="28575">
              <a:solidFill>
                <a:srgbClr val="008C5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0" name="Groep 29">
            <a:extLst>
              <a:ext uri="{FF2B5EF4-FFF2-40B4-BE49-F238E27FC236}">
                <a16:creationId xmlns:a16="http://schemas.microsoft.com/office/drawing/2014/main" id="{746E21A8-563F-EB46-95E4-20EE143B8577}"/>
              </a:ext>
            </a:extLst>
          </p:cNvPr>
          <p:cNvGrpSpPr/>
          <p:nvPr/>
        </p:nvGrpSpPr>
        <p:grpSpPr>
          <a:xfrm>
            <a:off x="6376670" y="4203347"/>
            <a:ext cx="1316050" cy="1298219"/>
            <a:chOff x="6509732" y="4511319"/>
            <a:chExt cx="1316050" cy="1298219"/>
          </a:xfrm>
        </p:grpSpPr>
        <p:pic>
          <p:nvPicPr>
            <p:cNvPr id="16" name="Afbeelding 15">
              <a:extLst>
                <a:ext uri="{FF2B5EF4-FFF2-40B4-BE49-F238E27FC236}">
                  <a16:creationId xmlns:a16="http://schemas.microsoft.com/office/drawing/2014/main" id="{617DDEAC-285B-9F4F-9EC5-427862F2016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707070" y="4511319"/>
              <a:ext cx="921375" cy="769082"/>
            </a:xfrm>
            <a:prstGeom prst="rect">
              <a:avLst/>
            </a:prstGeom>
          </p:spPr>
        </p:pic>
        <p:sp>
          <p:nvSpPr>
            <p:cNvPr id="19" name="Afgeronde rechthoek 18">
              <a:extLst>
                <a:ext uri="{FF2B5EF4-FFF2-40B4-BE49-F238E27FC236}">
                  <a16:creationId xmlns:a16="http://schemas.microsoft.com/office/drawing/2014/main" id="{F008BF24-465F-9945-BCA6-DB8B9331B058}"/>
                </a:ext>
              </a:extLst>
            </p:cNvPr>
            <p:cNvSpPr/>
            <p:nvPr/>
          </p:nvSpPr>
          <p:spPr>
            <a:xfrm>
              <a:off x="6509732" y="5225993"/>
              <a:ext cx="1316050" cy="583545"/>
            </a:xfrm>
            <a:prstGeom prst="roundRect">
              <a:avLst/>
            </a:prstGeom>
            <a:noFill/>
            <a:ln w="28575">
              <a:solidFill>
                <a:srgbClr val="008C5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6" name="Groep 35">
            <a:extLst>
              <a:ext uri="{FF2B5EF4-FFF2-40B4-BE49-F238E27FC236}">
                <a16:creationId xmlns:a16="http://schemas.microsoft.com/office/drawing/2014/main" id="{D25E9280-A2AC-114A-A9A1-35898CED3EFC}"/>
              </a:ext>
            </a:extLst>
          </p:cNvPr>
          <p:cNvGrpSpPr/>
          <p:nvPr/>
        </p:nvGrpSpPr>
        <p:grpSpPr>
          <a:xfrm>
            <a:off x="10634014" y="3162308"/>
            <a:ext cx="1316050" cy="886619"/>
            <a:chOff x="10603081" y="3819825"/>
            <a:chExt cx="1316050" cy="886619"/>
          </a:xfrm>
        </p:grpSpPr>
        <p:pic>
          <p:nvPicPr>
            <p:cNvPr id="20" name="Afbeelding 19">
              <a:extLst>
                <a:ext uri="{FF2B5EF4-FFF2-40B4-BE49-F238E27FC236}">
                  <a16:creationId xmlns:a16="http://schemas.microsoft.com/office/drawing/2014/main" id="{3746B4A8-B9C5-6944-B7EC-0B5717AA2A4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0884705" y="3819825"/>
              <a:ext cx="784311" cy="685321"/>
            </a:xfrm>
            <a:prstGeom prst="rect">
              <a:avLst/>
            </a:prstGeom>
          </p:spPr>
        </p:pic>
        <p:sp>
          <p:nvSpPr>
            <p:cNvPr id="25" name="Afgeronde rechthoek 24">
              <a:extLst>
                <a:ext uri="{FF2B5EF4-FFF2-40B4-BE49-F238E27FC236}">
                  <a16:creationId xmlns:a16="http://schemas.microsoft.com/office/drawing/2014/main" id="{52A31D6C-89D4-694F-8E86-090244629A1C}"/>
                </a:ext>
              </a:extLst>
            </p:cNvPr>
            <p:cNvSpPr/>
            <p:nvPr/>
          </p:nvSpPr>
          <p:spPr>
            <a:xfrm>
              <a:off x="10603081" y="4424142"/>
              <a:ext cx="1316050" cy="282302"/>
            </a:xfrm>
            <a:prstGeom prst="roundRect">
              <a:avLst/>
            </a:prstGeom>
            <a:noFill/>
            <a:ln w="28575">
              <a:solidFill>
                <a:srgbClr val="D7092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8" name="Groep 37">
            <a:extLst>
              <a:ext uri="{FF2B5EF4-FFF2-40B4-BE49-F238E27FC236}">
                <a16:creationId xmlns:a16="http://schemas.microsoft.com/office/drawing/2014/main" id="{F3E32550-9278-D14F-8860-D9B88DA3E86D}"/>
              </a:ext>
            </a:extLst>
          </p:cNvPr>
          <p:cNvGrpSpPr/>
          <p:nvPr/>
        </p:nvGrpSpPr>
        <p:grpSpPr>
          <a:xfrm>
            <a:off x="8475395" y="2936956"/>
            <a:ext cx="1316050" cy="1198660"/>
            <a:chOff x="8475395" y="2936956"/>
            <a:chExt cx="1316050" cy="1198660"/>
          </a:xfrm>
        </p:grpSpPr>
        <p:pic>
          <p:nvPicPr>
            <p:cNvPr id="21" name="Afbeelding 20">
              <a:extLst>
                <a:ext uri="{FF2B5EF4-FFF2-40B4-BE49-F238E27FC236}">
                  <a16:creationId xmlns:a16="http://schemas.microsoft.com/office/drawing/2014/main" id="{4DDBE1E3-2838-5B42-B4AB-EA2608852F7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8528054" y="2936956"/>
              <a:ext cx="1210733" cy="685321"/>
            </a:xfrm>
            <a:prstGeom prst="rect">
              <a:avLst/>
            </a:prstGeom>
          </p:spPr>
        </p:pic>
        <p:sp>
          <p:nvSpPr>
            <p:cNvPr id="26" name="Afgeronde rechthoek 25">
              <a:extLst>
                <a:ext uri="{FF2B5EF4-FFF2-40B4-BE49-F238E27FC236}">
                  <a16:creationId xmlns:a16="http://schemas.microsoft.com/office/drawing/2014/main" id="{84C01760-217D-F049-AF91-1F1D051E88AF}"/>
                </a:ext>
              </a:extLst>
            </p:cNvPr>
            <p:cNvSpPr/>
            <p:nvPr/>
          </p:nvSpPr>
          <p:spPr>
            <a:xfrm>
              <a:off x="8475395" y="3552071"/>
              <a:ext cx="1316050" cy="583545"/>
            </a:xfrm>
            <a:prstGeom prst="roundRect">
              <a:avLst/>
            </a:prstGeom>
            <a:noFill/>
            <a:ln w="28575">
              <a:solidFill>
                <a:srgbClr val="F7BD2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7" name="Groep 36">
            <a:extLst>
              <a:ext uri="{FF2B5EF4-FFF2-40B4-BE49-F238E27FC236}">
                <a16:creationId xmlns:a16="http://schemas.microsoft.com/office/drawing/2014/main" id="{1233D680-6EEE-A44A-9B24-F67716BDE7D6}"/>
              </a:ext>
            </a:extLst>
          </p:cNvPr>
          <p:cNvGrpSpPr/>
          <p:nvPr/>
        </p:nvGrpSpPr>
        <p:grpSpPr>
          <a:xfrm>
            <a:off x="10622915" y="560677"/>
            <a:ext cx="1316050" cy="1183053"/>
            <a:chOff x="10622915" y="560677"/>
            <a:chExt cx="1316050" cy="1183053"/>
          </a:xfrm>
        </p:grpSpPr>
        <p:pic>
          <p:nvPicPr>
            <p:cNvPr id="23" name="Afbeelding 22">
              <a:extLst>
                <a:ext uri="{FF2B5EF4-FFF2-40B4-BE49-F238E27FC236}">
                  <a16:creationId xmlns:a16="http://schemas.microsoft.com/office/drawing/2014/main" id="{DCCE9D9A-1F8C-FE4E-9FCA-7BAC4AA7CB2A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0728605" y="560677"/>
              <a:ext cx="1096513" cy="685321"/>
            </a:xfrm>
            <a:prstGeom prst="rect">
              <a:avLst/>
            </a:prstGeom>
          </p:spPr>
        </p:pic>
        <p:sp>
          <p:nvSpPr>
            <p:cNvPr id="27" name="Afgeronde rechthoek 26">
              <a:extLst>
                <a:ext uri="{FF2B5EF4-FFF2-40B4-BE49-F238E27FC236}">
                  <a16:creationId xmlns:a16="http://schemas.microsoft.com/office/drawing/2014/main" id="{157B84E7-875D-0F4D-BBE5-E5F78D6E2CC1}"/>
                </a:ext>
              </a:extLst>
            </p:cNvPr>
            <p:cNvSpPr/>
            <p:nvPr/>
          </p:nvSpPr>
          <p:spPr>
            <a:xfrm>
              <a:off x="10622915" y="1160185"/>
              <a:ext cx="1316050" cy="583545"/>
            </a:xfrm>
            <a:prstGeom prst="roundRect">
              <a:avLst/>
            </a:prstGeom>
            <a:noFill/>
            <a:ln w="28575">
              <a:solidFill>
                <a:srgbClr val="AB126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5" name="Groep 34">
            <a:extLst>
              <a:ext uri="{FF2B5EF4-FFF2-40B4-BE49-F238E27FC236}">
                <a16:creationId xmlns:a16="http://schemas.microsoft.com/office/drawing/2014/main" id="{E0462F0B-B336-8A4A-A8D8-F5C12BA0D21E}"/>
              </a:ext>
            </a:extLst>
          </p:cNvPr>
          <p:cNvGrpSpPr/>
          <p:nvPr/>
        </p:nvGrpSpPr>
        <p:grpSpPr>
          <a:xfrm>
            <a:off x="10622915" y="1862613"/>
            <a:ext cx="1316050" cy="961249"/>
            <a:chOff x="10622915" y="1653256"/>
            <a:chExt cx="1316050" cy="961249"/>
          </a:xfrm>
        </p:grpSpPr>
        <p:pic>
          <p:nvPicPr>
            <p:cNvPr id="24" name="Afbeelding 23">
              <a:extLst>
                <a:ext uri="{FF2B5EF4-FFF2-40B4-BE49-F238E27FC236}">
                  <a16:creationId xmlns:a16="http://schemas.microsoft.com/office/drawing/2014/main" id="{98AAC068-64FF-EF4A-A909-28F2A4BF38AA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0722425" y="1653256"/>
              <a:ext cx="1119357" cy="699599"/>
            </a:xfrm>
            <a:prstGeom prst="rect">
              <a:avLst/>
            </a:prstGeom>
          </p:spPr>
        </p:pic>
        <p:sp>
          <p:nvSpPr>
            <p:cNvPr id="28" name="Afgeronde rechthoek 27">
              <a:extLst>
                <a:ext uri="{FF2B5EF4-FFF2-40B4-BE49-F238E27FC236}">
                  <a16:creationId xmlns:a16="http://schemas.microsoft.com/office/drawing/2014/main" id="{B711291D-35BA-8141-9424-43ADBA83D5F5}"/>
                </a:ext>
              </a:extLst>
            </p:cNvPr>
            <p:cNvSpPr/>
            <p:nvPr/>
          </p:nvSpPr>
          <p:spPr>
            <a:xfrm>
              <a:off x="10622915" y="2332203"/>
              <a:ext cx="1316050" cy="282302"/>
            </a:xfrm>
            <a:prstGeom prst="roundRect">
              <a:avLst/>
            </a:prstGeom>
            <a:noFill/>
            <a:ln w="28575">
              <a:solidFill>
                <a:srgbClr val="AB126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pic>
        <p:nvPicPr>
          <p:cNvPr id="33" name="Afbeelding 32">
            <a:extLst>
              <a:ext uri="{FF2B5EF4-FFF2-40B4-BE49-F238E27FC236}">
                <a16:creationId xmlns:a16="http://schemas.microsoft.com/office/drawing/2014/main" id="{51A83699-5A57-584D-A472-E9AF30C9E2E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575825" y="4186075"/>
            <a:ext cx="1402072" cy="1044682"/>
          </a:xfrm>
          <a:prstGeom prst="rect">
            <a:avLst/>
          </a:prstGeom>
        </p:spPr>
      </p:pic>
      <p:pic>
        <p:nvPicPr>
          <p:cNvPr id="34" name="Afbeelding 33">
            <a:extLst>
              <a:ext uri="{FF2B5EF4-FFF2-40B4-BE49-F238E27FC236}">
                <a16:creationId xmlns:a16="http://schemas.microsoft.com/office/drawing/2014/main" id="{5FF38776-AF8A-214A-9A04-37483475C016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0634014" y="5237521"/>
            <a:ext cx="1316050" cy="889222"/>
          </a:xfrm>
          <a:prstGeom prst="rect">
            <a:avLst/>
          </a:prstGeom>
        </p:spPr>
      </p:pic>
      <p:sp>
        <p:nvSpPr>
          <p:cNvPr id="39" name="Tekstvak 38">
            <a:extLst>
              <a:ext uri="{FF2B5EF4-FFF2-40B4-BE49-F238E27FC236}">
                <a16:creationId xmlns:a16="http://schemas.microsoft.com/office/drawing/2014/main" id="{E7356431-E455-534D-A8B9-D6231682F121}"/>
              </a:ext>
            </a:extLst>
          </p:cNvPr>
          <p:cNvSpPr txBox="1"/>
          <p:nvPr/>
        </p:nvSpPr>
        <p:spPr>
          <a:xfrm>
            <a:off x="2149716" y="314871"/>
            <a:ext cx="121502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500" b="1" dirty="0">
                <a:solidFill>
                  <a:srgbClr val="D70926"/>
                </a:solidFill>
                <a:latin typeface="Soleil" panose="02000503030000020004" pitchFamily="2" charset="77"/>
              </a:rPr>
              <a:t>GEWENSTE</a:t>
            </a:r>
          </a:p>
        </p:txBody>
      </p:sp>
    </p:spTree>
    <p:extLst>
      <p:ext uri="{BB962C8B-B14F-4D97-AF65-F5344CB8AC3E}">
        <p14:creationId xmlns:p14="http://schemas.microsoft.com/office/powerpoint/2010/main" val="2016522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Rechte verbindingslijn 51">
            <a:extLst>
              <a:ext uri="{FF2B5EF4-FFF2-40B4-BE49-F238E27FC236}">
                <a16:creationId xmlns:a16="http://schemas.microsoft.com/office/drawing/2014/main" id="{313C5186-1F84-1245-8D6C-43DE95E1B3D2}"/>
              </a:ext>
            </a:extLst>
          </p:cNvPr>
          <p:cNvCxnSpPr>
            <a:cxnSpLocks/>
          </p:cNvCxnSpPr>
          <p:nvPr/>
        </p:nvCxnSpPr>
        <p:spPr>
          <a:xfrm flipH="1">
            <a:off x="3948289" y="4380694"/>
            <a:ext cx="586348" cy="33381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Rechte verbindingslijn 52">
            <a:extLst>
              <a:ext uri="{FF2B5EF4-FFF2-40B4-BE49-F238E27FC236}">
                <a16:creationId xmlns:a16="http://schemas.microsoft.com/office/drawing/2014/main" id="{4BC87EBD-48B1-3F41-8D09-788772A4ACD9}"/>
              </a:ext>
            </a:extLst>
          </p:cNvPr>
          <p:cNvCxnSpPr>
            <a:cxnSpLocks/>
            <a:stCxn id="12" idx="2"/>
          </p:cNvCxnSpPr>
          <p:nvPr/>
        </p:nvCxnSpPr>
        <p:spPr>
          <a:xfrm>
            <a:off x="4501532" y="4380694"/>
            <a:ext cx="585270" cy="354014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Rechte verbindingslijn 2">
            <a:extLst>
              <a:ext uri="{FF2B5EF4-FFF2-40B4-BE49-F238E27FC236}">
                <a16:creationId xmlns:a16="http://schemas.microsoft.com/office/drawing/2014/main" id="{4D2DDCA3-0B90-6347-8D55-0EA6BE90A707}"/>
              </a:ext>
            </a:extLst>
          </p:cNvPr>
          <p:cNvCxnSpPr>
            <a:cxnSpLocks/>
          </p:cNvCxnSpPr>
          <p:nvPr/>
        </p:nvCxnSpPr>
        <p:spPr>
          <a:xfrm flipH="1">
            <a:off x="4482905" y="1479702"/>
            <a:ext cx="3760" cy="1182812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ep 9">
            <a:extLst>
              <a:ext uri="{FF2B5EF4-FFF2-40B4-BE49-F238E27FC236}">
                <a16:creationId xmlns:a16="http://schemas.microsoft.com/office/drawing/2014/main" id="{DF72BA79-A6F1-1745-9009-294C0549DEE6}"/>
              </a:ext>
            </a:extLst>
          </p:cNvPr>
          <p:cNvGrpSpPr/>
          <p:nvPr/>
        </p:nvGrpSpPr>
        <p:grpSpPr>
          <a:xfrm>
            <a:off x="3862135" y="1637553"/>
            <a:ext cx="1241540" cy="800166"/>
            <a:chOff x="3806990" y="1446974"/>
            <a:chExt cx="1316050" cy="875040"/>
          </a:xfrm>
        </p:grpSpPr>
        <p:sp>
          <p:nvSpPr>
            <p:cNvPr id="8" name="Afgeronde rechthoek 7">
              <a:extLst>
                <a:ext uri="{FF2B5EF4-FFF2-40B4-BE49-F238E27FC236}">
                  <a16:creationId xmlns:a16="http://schemas.microsoft.com/office/drawing/2014/main" id="{4A03C96A-152A-D94D-B662-CD11FDC35EEF}"/>
                </a:ext>
              </a:extLst>
            </p:cNvPr>
            <p:cNvSpPr/>
            <p:nvPr/>
          </p:nvSpPr>
          <p:spPr>
            <a:xfrm>
              <a:off x="3806990" y="2039712"/>
              <a:ext cx="1316050" cy="282302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624F8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7" name="Afbeelding 6">
              <a:extLst>
                <a:ext uri="{FF2B5EF4-FFF2-40B4-BE49-F238E27FC236}">
                  <a16:creationId xmlns:a16="http://schemas.microsoft.com/office/drawing/2014/main" id="{2A4CABCA-62AA-E246-B8F2-0D646B504AE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905337" y="1446974"/>
              <a:ext cx="1119357" cy="699599"/>
            </a:xfrm>
            <a:prstGeom prst="rect">
              <a:avLst/>
            </a:prstGeom>
          </p:spPr>
        </p:pic>
      </p:grpSp>
      <p:grpSp>
        <p:nvGrpSpPr>
          <p:cNvPr id="31" name="Groep 30">
            <a:extLst>
              <a:ext uri="{FF2B5EF4-FFF2-40B4-BE49-F238E27FC236}">
                <a16:creationId xmlns:a16="http://schemas.microsoft.com/office/drawing/2014/main" id="{9BF63BBB-8031-E640-85CF-5C26B702ECA0}"/>
              </a:ext>
            </a:extLst>
          </p:cNvPr>
          <p:cNvGrpSpPr/>
          <p:nvPr/>
        </p:nvGrpSpPr>
        <p:grpSpPr>
          <a:xfrm>
            <a:off x="3862134" y="3529504"/>
            <a:ext cx="1278795" cy="851190"/>
            <a:chOff x="3841257" y="3921044"/>
            <a:chExt cx="1316050" cy="876694"/>
          </a:xfrm>
        </p:grpSpPr>
        <p:pic>
          <p:nvPicPr>
            <p:cNvPr id="11" name="Afbeelding 10">
              <a:extLst>
                <a:ext uri="{FF2B5EF4-FFF2-40B4-BE49-F238E27FC236}">
                  <a16:creationId xmlns:a16="http://schemas.microsoft.com/office/drawing/2014/main" id="{524B9642-0692-4644-B2B4-9042E21CD18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973870" y="3921044"/>
              <a:ext cx="1050824" cy="685321"/>
            </a:xfrm>
            <a:prstGeom prst="rect">
              <a:avLst/>
            </a:prstGeom>
          </p:spPr>
        </p:pic>
        <p:sp>
          <p:nvSpPr>
            <p:cNvPr id="12" name="Afgeronde rechthoek 11">
              <a:extLst>
                <a:ext uri="{FF2B5EF4-FFF2-40B4-BE49-F238E27FC236}">
                  <a16:creationId xmlns:a16="http://schemas.microsoft.com/office/drawing/2014/main" id="{F26592DE-B901-6A4E-B817-5B9134C29994}"/>
                </a:ext>
              </a:extLst>
            </p:cNvPr>
            <p:cNvSpPr/>
            <p:nvPr/>
          </p:nvSpPr>
          <p:spPr>
            <a:xfrm>
              <a:off x="3841257" y="4515436"/>
              <a:ext cx="1316050" cy="282302"/>
            </a:xfrm>
            <a:prstGeom prst="roundRect">
              <a:avLst/>
            </a:prstGeom>
            <a:noFill/>
            <a:ln w="28575">
              <a:solidFill>
                <a:srgbClr val="D7092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2" name="Groep 31">
            <a:extLst>
              <a:ext uri="{FF2B5EF4-FFF2-40B4-BE49-F238E27FC236}">
                <a16:creationId xmlns:a16="http://schemas.microsoft.com/office/drawing/2014/main" id="{B475A604-02D7-D34D-8BF2-204A009E3534}"/>
              </a:ext>
            </a:extLst>
          </p:cNvPr>
          <p:cNvGrpSpPr/>
          <p:nvPr/>
        </p:nvGrpSpPr>
        <p:grpSpPr>
          <a:xfrm>
            <a:off x="2651337" y="5571500"/>
            <a:ext cx="875634" cy="583545"/>
            <a:chOff x="2923689" y="5158906"/>
            <a:chExt cx="1316050" cy="960931"/>
          </a:xfrm>
        </p:grpSpPr>
        <p:pic>
          <p:nvPicPr>
            <p:cNvPr id="13" name="Afbeelding 12">
              <a:extLst>
                <a:ext uri="{FF2B5EF4-FFF2-40B4-BE49-F238E27FC236}">
                  <a16:creationId xmlns:a16="http://schemas.microsoft.com/office/drawing/2014/main" id="{0E0CCF3F-9B48-A24D-9370-B713DFAA506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189559" y="5158906"/>
              <a:ext cx="784311" cy="685321"/>
            </a:xfrm>
            <a:prstGeom prst="rect">
              <a:avLst/>
            </a:prstGeom>
          </p:spPr>
        </p:pic>
        <p:sp>
          <p:nvSpPr>
            <p:cNvPr id="14" name="Afgeronde rechthoek 13">
              <a:extLst>
                <a:ext uri="{FF2B5EF4-FFF2-40B4-BE49-F238E27FC236}">
                  <a16:creationId xmlns:a16="http://schemas.microsoft.com/office/drawing/2014/main" id="{B3B60966-B16C-3B4D-AD6E-A16F4A2C441E}"/>
                </a:ext>
              </a:extLst>
            </p:cNvPr>
            <p:cNvSpPr/>
            <p:nvPr/>
          </p:nvSpPr>
          <p:spPr>
            <a:xfrm>
              <a:off x="2923689" y="5837535"/>
              <a:ext cx="1316050" cy="282302"/>
            </a:xfrm>
            <a:prstGeom prst="roundRect">
              <a:avLst/>
            </a:prstGeom>
            <a:noFill/>
            <a:ln w="28575">
              <a:solidFill>
                <a:srgbClr val="EF7D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29" name="Groep 28">
            <a:extLst>
              <a:ext uri="{FF2B5EF4-FFF2-40B4-BE49-F238E27FC236}">
                <a16:creationId xmlns:a16="http://schemas.microsoft.com/office/drawing/2014/main" id="{6E7EFE08-37BB-FD4A-A6F2-DCA66AAC16AC}"/>
              </a:ext>
            </a:extLst>
          </p:cNvPr>
          <p:cNvGrpSpPr/>
          <p:nvPr/>
        </p:nvGrpSpPr>
        <p:grpSpPr>
          <a:xfrm>
            <a:off x="6357249" y="1550888"/>
            <a:ext cx="1316050" cy="1340100"/>
            <a:chOff x="6343433" y="1314553"/>
            <a:chExt cx="1316050" cy="1340100"/>
          </a:xfrm>
        </p:grpSpPr>
        <p:pic>
          <p:nvPicPr>
            <p:cNvPr id="17" name="Afbeelding 16">
              <a:extLst>
                <a:ext uri="{FF2B5EF4-FFF2-40B4-BE49-F238E27FC236}">
                  <a16:creationId xmlns:a16="http://schemas.microsoft.com/office/drawing/2014/main" id="{C3CA91C5-A2FF-8E4F-B499-64A3B7653B6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441780" y="1314553"/>
              <a:ext cx="1119357" cy="807155"/>
            </a:xfrm>
            <a:prstGeom prst="rect">
              <a:avLst/>
            </a:prstGeom>
          </p:spPr>
        </p:pic>
        <p:sp>
          <p:nvSpPr>
            <p:cNvPr id="18" name="Afgeronde rechthoek 17">
              <a:extLst>
                <a:ext uri="{FF2B5EF4-FFF2-40B4-BE49-F238E27FC236}">
                  <a16:creationId xmlns:a16="http://schemas.microsoft.com/office/drawing/2014/main" id="{07F4321E-96A1-0E42-9E15-ADEE7EA30F32}"/>
                </a:ext>
              </a:extLst>
            </p:cNvPr>
            <p:cNvSpPr/>
            <p:nvPr/>
          </p:nvSpPr>
          <p:spPr>
            <a:xfrm>
              <a:off x="6343433" y="2071108"/>
              <a:ext cx="1316050" cy="583545"/>
            </a:xfrm>
            <a:prstGeom prst="roundRect">
              <a:avLst/>
            </a:prstGeom>
            <a:noFill/>
            <a:ln w="28575">
              <a:solidFill>
                <a:srgbClr val="008C5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0" name="Groep 29">
            <a:extLst>
              <a:ext uri="{FF2B5EF4-FFF2-40B4-BE49-F238E27FC236}">
                <a16:creationId xmlns:a16="http://schemas.microsoft.com/office/drawing/2014/main" id="{746E21A8-563F-EB46-95E4-20EE143B8577}"/>
              </a:ext>
            </a:extLst>
          </p:cNvPr>
          <p:cNvGrpSpPr/>
          <p:nvPr/>
        </p:nvGrpSpPr>
        <p:grpSpPr>
          <a:xfrm>
            <a:off x="6377462" y="3898489"/>
            <a:ext cx="1316050" cy="1298219"/>
            <a:chOff x="6509732" y="4511319"/>
            <a:chExt cx="1316050" cy="1298219"/>
          </a:xfrm>
        </p:grpSpPr>
        <p:pic>
          <p:nvPicPr>
            <p:cNvPr id="16" name="Afbeelding 15">
              <a:extLst>
                <a:ext uri="{FF2B5EF4-FFF2-40B4-BE49-F238E27FC236}">
                  <a16:creationId xmlns:a16="http://schemas.microsoft.com/office/drawing/2014/main" id="{617DDEAC-285B-9F4F-9EC5-427862F2016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707070" y="4511319"/>
              <a:ext cx="921375" cy="769082"/>
            </a:xfrm>
            <a:prstGeom prst="rect">
              <a:avLst/>
            </a:prstGeom>
          </p:spPr>
        </p:pic>
        <p:sp>
          <p:nvSpPr>
            <p:cNvPr id="19" name="Afgeronde rechthoek 18">
              <a:extLst>
                <a:ext uri="{FF2B5EF4-FFF2-40B4-BE49-F238E27FC236}">
                  <a16:creationId xmlns:a16="http://schemas.microsoft.com/office/drawing/2014/main" id="{F008BF24-465F-9945-BCA6-DB8B9331B058}"/>
                </a:ext>
              </a:extLst>
            </p:cNvPr>
            <p:cNvSpPr/>
            <p:nvPr/>
          </p:nvSpPr>
          <p:spPr>
            <a:xfrm>
              <a:off x="6509732" y="5225993"/>
              <a:ext cx="1316050" cy="583545"/>
            </a:xfrm>
            <a:prstGeom prst="roundRect">
              <a:avLst/>
            </a:prstGeom>
            <a:noFill/>
            <a:ln w="28575">
              <a:solidFill>
                <a:srgbClr val="008C5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6" name="Groep 35">
            <a:extLst>
              <a:ext uri="{FF2B5EF4-FFF2-40B4-BE49-F238E27FC236}">
                <a16:creationId xmlns:a16="http://schemas.microsoft.com/office/drawing/2014/main" id="{D25E9280-A2AC-114A-A9A1-35898CED3EFC}"/>
              </a:ext>
            </a:extLst>
          </p:cNvPr>
          <p:cNvGrpSpPr/>
          <p:nvPr/>
        </p:nvGrpSpPr>
        <p:grpSpPr>
          <a:xfrm>
            <a:off x="3114500" y="4574104"/>
            <a:ext cx="1316050" cy="886619"/>
            <a:chOff x="10603081" y="3819825"/>
            <a:chExt cx="1316050" cy="886619"/>
          </a:xfrm>
        </p:grpSpPr>
        <p:pic>
          <p:nvPicPr>
            <p:cNvPr id="20" name="Afbeelding 19">
              <a:extLst>
                <a:ext uri="{FF2B5EF4-FFF2-40B4-BE49-F238E27FC236}">
                  <a16:creationId xmlns:a16="http://schemas.microsoft.com/office/drawing/2014/main" id="{3746B4A8-B9C5-6944-B7EC-0B5717AA2A4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0884705" y="3819825"/>
              <a:ext cx="784311" cy="685321"/>
            </a:xfrm>
            <a:prstGeom prst="rect">
              <a:avLst/>
            </a:prstGeom>
          </p:spPr>
        </p:pic>
        <p:sp>
          <p:nvSpPr>
            <p:cNvPr id="25" name="Afgeronde rechthoek 24">
              <a:extLst>
                <a:ext uri="{FF2B5EF4-FFF2-40B4-BE49-F238E27FC236}">
                  <a16:creationId xmlns:a16="http://schemas.microsoft.com/office/drawing/2014/main" id="{52A31D6C-89D4-694F-8E86-090244629A1C}"/>
                </a:ext>
              </a:extLst>
            </p:cNvPr>
            <p:cNvSpPr/>
            <p:nvPr/>
          </p:nvSpPr>
          <p:spPr>
            <a:xfrm>
              <a:off x="10603081" y="4424142"/>
              <a:ext cx="1316050" cy="282302"/>
            </a:xfrm>
            <a:prstGeom prst="roundRect">
              <a:avLst/>
            </a:prstGeom>
            <a:noFill/>
            <a:ln w="28575">
              <a:solidFill>
                <a:srgbClr val="D7092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8" name="Groep 37">
            <a:extLst>
              <a:ext uri="{FF2B5EF4-FFF2-40B4-BE49-F238E27FC236}">
                <a16:creationId xmlns:a16="http://schemas.microsoft.com/office/drawing/2014/main" id="{F3E32550-9278-D14F-8860-D9B88DA3E86D}"/>
              </a:ext>
            </a:extLst>
          </p:cNvPr>
          <p:cNvGrpSpPr/>
          <p:nvPr/>
        </p:nvGrpSpPr>
        <p:grpSpPr>
          <a:xfrm>
            <a:off x="8748527" y="2936956"/>
            <a:ext cx="1316050" cy="1198660"/>
            <a:chOff x="8475395" y="2936956"/>
            <a:chExt cx="1316050" cy="1198660"/>
          </a:xfrm>
        </p:grpSpPr>
        <p:pic>
          <p:nvPicPr>
            <p:cNvPr id="21" name="Afbeelding 20">
              <a:extLst>
                <a:ext uri="{FF2B5EF4-FFF2-40B4-BE49-F238E27FC236}">
                  <a16:creationId xmlns:a16="http://schemas.microsoft.com/office/drawing/2014/main" id="{4DDBE1E3-2838-5B42-B4AB-EA2608852F7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8528054" y="2936956"/>
              <a:ext cx="1210733" cy="685321"/>
            </a:xfrm>
            <a:prstGeom prst="rect">
              <a:avLst/>
            </a:prstGeom>
          </p:spPr>
        </p:pic>
        <p:sp>
          <p:nvSpPr>
            <p:cNvPr id="26" name="Afgeronde rechthoek 25">
              <a:extLst>
                <a:ext uri="{FF2B5EF4-FFF2-40B4-BE49-F238E27FC236}">
                  <a16:creationId xmlns:a16="http://schemas.microsoft.com/office/drawing/2014/main" id="{84C01760-217D-F049-AF91-1F1D051E88AF}"/>
                </a:ext>
              </a:extLst>
            </p:cNvPr>
            <p:cNvSpPr/>
            <p:nvPr/>
          </p:nvSpPr>
          <p:spPr>
            <a:xfrm>
              <a:off x="8475395" y="3552071"/>
              <a:ext cx="1316050" cy="583545"/>
            </a:xfrm>
            <a:prstGeom prst="roundRect">
              <a:avLst/>
            </a:prstGeom>
            <a:noFill/>
            <a:ln w="28575">
              <a:solidFill>
                <a:srgbClr val="F7BD2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7" name="Groep 36">
            <a:extLst>
              <a:ext uri="{FF2B5EF4-FFF2-40B4-BE49-F238E27FC236}">
                <a16:creationId xmlns:a16="http://schemas.microsoft.com/office/drawing/2014/main" id="{1233D680-6EEE-A44A-9B24-F67716BDE7D6}"/>
              </a:ext>
            </a:extLst>
          </p:cNvPr>
          <p:cNvGrpSpPr/>
          <p:nvPr/>
        </p:nvGrpSpPr>
        <p:grpSpPr>
          <a:xfrm>
            <a:off x="3920235" y="566190"/>
            <a:ext cx="1119357" cy="921403"/>
            <a:chOff x="10622915" y="560677"/>
            <a:chExt cx="1316050" cy="1183053"/>
          </a:xfrm>
        </p:grpSpPr>
        <p:pic>
          <p:nvPicPr>
            <p:cNvPr id="23" name="Afbeelding 22">
              <a:extLst>
                <a:ext uri="{FF2B5EF4-FFF2-40B4-BE49-F238E27FC236}">
                  <a16:creationId xmlns:a16="http://schemas.microsoft.com/office/drawing/2014/main" id="{DCCE9D9A-1F8C-FE4E-9FCA-7BAC4AA7CB2A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0728605" y="560677"/>
              <a:ext cx="1096513" cy="685321"/>
            </a:xfrm>
            <a:prstGeom prst="rect">
              <a:avLst/>
            </a:prstGeom>
          </p:spPr>
        </p:pic>
        <p:sp>
          <p:nvSpPr>
            <p:cNvPr id="27" name="Afgeronde rechthoek 26">
              <a:extLst>
                <a:ext uri="{FF2B5EF4-FFF2-40B4-BE49-F238E27FC236}">
                  <a16:creationId xmlns:a16="http://schemas.microsoft.com/office/drawing/2014/main" id="{157B84E7-875D-0F4D-BBE5-E5F78D6E2CC1}"/>
                </a:ext>
              </a:extLst>
            </p:cNvPr>
            <p:cNvSpPr/>
            <p:nvPr/>
          </p:nvSpPr>
          <p:spPr>
            <a:xfrm>
              <a:off x="10622915" y="1160185"/>
              <a:ext cx="1316050" cy="583545"/>
            </a:xfrm>
            <a:prstGeom prst="roundRect">
              <a:avLst/>
            </a:prstGeom>
            <a:noFill/>
            <a:ln w="28575">
              <a:solidFill>
                <a:srgbClr val="AB126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5" name="Groep 34">
            <a:extLst>
              <a:ext uri="{FF2B5EF4-FFF2-40B4-BE49-F238E27FC236}">
                <a16:creationId xmlns:a16="http://schemas.microsoft.com/office/drawing/2014/main" id="{E0462F0B-B336-8A4A-A8D8-F5C12BA0D21E}"/>
              </a:ext>
            </a:extLst>
          </p:cNvPr>
          <p:cNvGrpSpPr/>
          <p:nvPr/>
        </p:nvGrpSpPr>
        <p:grpSpPr>
          <a:xfrm>
            <a:off x="3853037" y="2580145"/>
            <a:ext cx="1259736" cy="839703"/>
            <a:chOff x="10622915" y="1653256"/>
            <a:chExt cx="1316050" cy="961249"/>
          </a:xfrm>
        </p:grpSpPr>
        <p:pic>
          <p:nvPicPr>
            <p:cNvPr id="24" name="Afbeelding 23">
              <a:extLst>
                <a:ext uri="{FF2B5EF4-FFF2-40B4-BE49-F238E27FC236}">
                  <a16:creationId xmlns:a16="http://schemas.microsoft.com/office/drawing/2014/main" id="{98AAC068-64FF-EF4A-A909-28F2A4BF38AA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0722425" y="1653256"/>
              <a:ext cx="1119357" cy="699599"/>
            </a:xfrm>
            <a:prstGeom prst="rect">
              <a:avLst/>
            </a:prstGeom>
          </p:spPr>
        </p:pic>
        <p:sp>
          <p:nvSpPr>
            <p:cNvPr id="28" name="Afgeronde rechthoek 27">
              <a:extLst>
                <a:ext uri="{FF2B5EF4-FFF2-40B4-BE49-F238E27FC236}">
                  <a16:creationId xmlns:a16="http://schemas.microsoft.com/office/drawing/2014/main" id="{B711291D-35BA-8141-9424-43ADBA83D5F5}"/>
                </a:ext>
              </a:extLst>
            </p:cNvPr>
            <p:cNvSpPr/>
            <p:nvPr/>
          </p:nvSpPr>
          <p:spPr>
            <a:xfrm>
              <a:off x="10622915" y="2332203"/>
              <a:ext cx="1316050" cy="282302"/>
            </a:xfrm>
            <a:prstGeom prst="roundRect">
              <a:avLst/>
            </a:prstGeom>
            <a:noFill/>
            <a:ln w="28575">
              <a:solidFill>
                <a:srgbClr val="AB126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3" name="Groep 32">
            <a:extLst>
              <a:ext uri="{FF2B5EF4-FFF2-40B4-BE49-F238E27FC236}">
                <a16:creationId xmlns:a16="http://schemas.microsoft.com/office/drawing/2014/main" id="{E67C4A01-EFC5-AA49-98BD-EFDB220B743E}"/>
              </a:ext>
            </a:extLst>
          </p:cNvPr>
          <p:cNvGrpSpPr/>
          <p:nvPr/>
        </p:nvGrpSpPr>
        <p:grpSpPr>
          <a:xfrm>
            <a:off x="4549031" y="4577330"/>
            <a:ext cx="1316050" cy="886619"/>
            <a:chOff x="10603081" y="3819825"/>
            <a:chExt cx="1316050" cy="886619"/>
          </a:xfrm>
        </p:grpSpPr>
        <p:pic>
          <p:nvPicPr>
            <p:cNvPr id="34" name="Afbeelding 33">
              <a:extLst>
                <a:ext uri="{FF2B5EF4-FFF2-40B4-BE49-F238E27FC236}">
                  <a16:creationId xmlns:a16="http://schemas.microsoft.com/office/drawing/2014/main" id="{01A2E13E-9E91-2C4D-A8C4-1D9FB99A046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0884705" y="3819825"/>
              <a:ext cx="784311" cy="685321"/>
            </a:xfrm>
            <a:prstGeom prst="rect">
              <a:avLst/>
            </a:prstGeom>
          </p:spPr>
        </p:pic>
        <p:sp>
          <p:nvSpPr>
            <p:cNvPr id="39" name="Afgeronde rechthoek 38">
              <a:extLst>
                <a:ext uri="{FF2B5EF4-FFF2-40B4-BE49-F238E27FC236}">
                  <a16:creationId xmlns:a16="http://schemas.microsoft.com/office/drawing/2014/main" id="{150A1FAD-3F8F-FE41-A598-BDD3437DA19D}"/>
                </a:ext>
              </a:extLst>
            </p:cNvPr>
            <p:cNvSpPr/>
            <p:nvPr/>
          </p:nvSpPr>
          <p:spPr>
            <a:xfrm>
              <a:off x="10603081" y="4424142"/>
              <a:ext cx="1316050" cy="282302"/>
            </a:xfrm>
            <a:prstGeom prst="roundRect">
              <a:avLst/>
            </a:prstGeom>
            <a:noFill/>
            <a:ln w="28575">
              <a:solidFill>
                <a:srgbClr val="D7092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43" name="Groep 42">
            <a:extLst>
              <a:ext uri="{FF2B5EF4-FFF2-40B4-BE49-F238E27FC236}">
                <a16:creationId xmlns:a16="http://schemas.microsoft.com/office/drawing/2014/main" id="{AE6B8F66-EDC9-0846-8B57-7789DDD27301}"/>
              </a:ext>
            </a:extLst>
          </p:cNvPr>
          <p:cNvGrpSpPr/>
          <p:nvPr/>
        </p:nvGrpSpPr>
        <p:grpSpPr>
          <a:xfrm>
            <a:off x="3572312" y="5571969"/>
            <a:ext cx="875634" cy="583545"/>
            <a:chOff x="2923689" y="5158906"/>
            <a:chExt cx="1316050" cy="960931"/>
          </a:xfrm>
        </p:grpSpPr>
        <p:pic>
          <p:nvPicPr>
            <p:cNvPr id="44" name="Afbeelding 43">
              <a:extLst>
                <a:ext uri="{FF2B5EF4-FFF2-40B4-BE49-F238E27FC236}">
                  <a16:creationId xmlns:a16="http://schemas.microsoft.com/office/drawing/2014/main" id="{76ECA844-B44F-7644-AE40-5499B7419C6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189559" y="5158906"/>
              <a:ext cx="784311" cy="685321"/>
            </a:xfrm>
            <a:prstGeom prst="rect">
              <a:avLst/>
            </a:prstGeom>
          </p:spPr>
        </p:pic>
        <p:sp>
          <p:nvSpPr>
            <p:cNvPr id="45" name="Afgeronde rechthoek 44">
              <a:extLst>
                <a:ext uri="{FF2B5EF4-FFF2-40B4-BE49-F238E27FC236}">
                  <a16:creationId xmlns:a16="http://schemas.microsoft.com/office/drawing/2014/main" id="{427E466D-94BB-FC4A-A453-05F223E6DC3C}"/>
                </a:ext>
              </a:extLst>
            </p:cNvPr>
            <p:cNvSpPr/>
            <p:nvPr/>
          </p:nvSpPr>
          <p:spPr>
            <a:xfrm>
              <a:off x="2923689" y="5837535"/>
              <a:ext cx="1316050" cy="282302"/>
            </a:xfrm>
            <a:prstGeom prst="roundRect">
              <a:avLst/>
            </a:prstGeom>
            <a:noFill/>
            <a:ln w="28575">
              <a:solidFill>
                <a:srgbClr val="EF7D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46" name="Groep 45">
            <a:extLst>
              <a:ext uri="{FF2B5EF4-FFF2-40B4-BE49-F238E27FC236}">
                <a16:creationId xmlns:a16="http://schemas.microsoft.com/office/drawing/2014/main" id="{8147232F-248E-7C42-B643-49007BEFBEAD}"/>
              </a:ext>
            </a:extLst>
          </p:cNvPr>
          <p:cNvGrpSpPr/>
          <p:nvPr/>
        </p:nvGrpSpPr>
        <p:grpSpPr>
          <a:xfrm>
            <a:off x="4501634" y="5571500"/>
            <a:ext cx="875634" cy="583545"/>
            <a:chOff x="2923689" y="5158906"/>
            <a:chExt cx="1316050" cy="960931"/>
          </a:xfrm>
        </p:grpSpPr>
        <p:pic>
          <p:nvPicPr>
            <p:cNvPr id="47" name="Afbeelding 46">
              <a:extLst>
                <a:ext uri="{FF2B5EF4-FFF2-40B4-BE49-F238E27FC236}">
                  <a16:creationId xmlns:a16="http://schemas.microsoft.com/office/drawing/2014/main" id="{BD782AF3-3DC8-054F-91BC-45CBB5BC1E1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189559" y="5158906"/>
              <a:ext cx="784311" cy="685321"/>
            </a:xfrm>
            <a:prstGeom prst="rect">
              <a:avLst/>
            </a:prstGeom>
          </p:spPr>
        </p:pic>
        <p:sp>
          <p:nvSpPr>
            <p:cNvPr id="48" name="Afgeronde rechthoek 47">
              <a:extLst>
                <a:ext uri="{FF2B5EF4-FFF2-40B4-BE49-F238E27FC236}">
                  <a16:creationId xmlns:a16="http://schemas.microsoft.com/office/drawing/2014/main" id="{7EF37B74-477B-6342-B60D-746570603184}"/>
                </a:ext>
              </a:extLst>
            </p:cNvPr>
            <p:cNvSpPr/>
            <p:nvPr/>
          </p:nvSpPr>
          <p:spPr>
            <a:xfrm>
              <a:off x="2923689" y="5837535"/>
              <a:ext cx="1316050" cy="282302"/>
            </a:xfrm>
            <a:prstGeom prst="roundRect">
              <a:avLst/>
            </a:prstGeom>
            <a:noFill/>
            <a:ln w="28575">
              <a:solidFill>
                <a:srgbClr val="EF7D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49" name="Groep 48">
            <a:extLst>
              <a:ext uri="{FF2B5EF4-FFF2-40B4-BE49-F238E27FC236}">
                <a16:creationId xmlns:a16="http://schemas.microsoft.com/office/drawing/2014/main" id="{08BDE522-FD90-DA4B-B4FA-368F6E082140}"/>
              </a:ext>
            </a:extLst>
          </p:cNvPr>
          <p:cNvGrpSpPr/>
          <p:nvPr/>
        </p:nvGrpSpPr>
        <p:grpSpPr>
          <a:xfrm>
            <a:off x="5417235" y="5571500"/>
            <a:ext cx="875634" cy="583545"/>
            <a:chOff x="2923689" y="5158906"/>
            <a:chExt cx="1316050" cy="960931"/>
          </a:xfrm>
        </p:grpSpPr>
        <p:pic>
          <p:nvPicPr>
            <p:cNvPr id="50" name="Afbeelding 49">
              <a:extLst>
                <a:ext uri="{FF2B5EF4-FFF2-40B4-BE49-F238E27FC236}">
                  <a16:creationId xmlns:a16="http://schemas.microsoft.com/office/drawing/2014/main" id="{02258B6B-1E3A-5F45-8DB2-8335B5CDCE6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189559" y="5158906"/>
              <a:ext cx="784311" cy="685321"/>
            </a:xfrm>
            <a:prstGeom prst="rect">
              <a:avLst/>
            </a:prstGeom>
          </p:spPr>
        </p:pic>
        <p:sp>
          <p:nvSpPr>
            <p:cNvPr id="51" name="Afgeronde rechthoek 50">
              <a:extLst>
                <a:ext uri="{FF2B5EF4-FFF2-40B4-BE49-F238E27FC236}">
                  <a16:creationId xmlns:a16="http://schemas.microsoft.com/office/drawing/2014/main" id="{CA49D06B-F19E-1546-A64C-CD363FA7A947}"/>
                </a:ext>
              </a:extLst>
            </p:cNvPr>
            <p:cNvSpPr/>
            <p:nvPr/>
          </p:nvSpPr>
          <p:spPr>
            <a:xfrm>
              <a:off x="2923689" y="5837535"/>
              <a:ext cx="1316050" cy="282302"/>
            </a:xfrm>
            <a:prstGeom prst="roundRect">
              <a:avLst/>
            </a:prstGeom>
            <a:noFill/>
            <a:ln w="28575">
              <a:solidFill>
                <a:srgbClr val="EF7D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60" name="Groep 59">
            <a:extLst>
              <a:ext uri="{FF2B5EF4-FFF2-40B4-BE49-F238E27FC236}">
                <a16:creationId xmlns:a16="http://schemas.microsoft.com/office/drawing/2014/main" id="{0383CDB0-CB6C-A046-9F80-28F74F49509F}"/>
              </a:ext>
            </a:extLst>
          </p:cNvPr>
          <p:cNvGrpSpPr/>
          <p:nvPr/>
        </p:nvGrpSpPr>
        <p:grpSpPr>
          <a:xfrm>
            <a:off x="3252295" y="5458376"/>
            <a:ext cx="652085" cy="152275"/>
            <a:chOff x="3252295" y="5458376"/>
            <a:chExt cx="652085" cy="152275"/>
          </a:xfrm>
        </p:grpSpPr>
        <p:cxnSp>
          <p:nvCxnSpPr>
            <p:cNvPr id="56" name="Rechte verbindingslijn 55">
              <a:extLst>
                <a:ext uri="{FF2B5EF4-FFF2-40B4-BE49-F238E27FC236}">
                  <a16:creationId xmlns:a16="http://schemas.microsoft.com/office/drawing/2014/main" id="{D88F80AF-063B-3645-8E6B-F86045116C1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252295" y="5475728"/>
              <a:ext cx="496321" cy="134923"/>
            </a:xfrm>
            <a:prstGeom prst="line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Rechte verbindingslijn 57">
              <a:extLst>
                <a:ext uri="{FF2B5EF4-FFF2-40B4-BE49-F238E27FC236}">
                  <a16:creationId xmlns:a16="http://schemas.microsoft.com/office/drawing/2014/main" id="{5C545D3D-C2E5-F043-BC9A-80653F60486B}"/>
                </a:ext>
              </a:extLst>
            </p:cNvPr>
            <p:cNvCxnSpPr>
              <a:cxnSpLocks/>
            </p:cNvCxnSpPr>
            <p:nvPr/>
          </p:nvCxnSpPr>
          <p:spPr>
            <a:xfrm>
              <a:off x="3757556" y="5458376"/>
              <a:ext cx="146824" cy="142642"/>
            </a:xfrm>
            <a:prstGeom prst="line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ep 64">
            <a:extLst>
              <a:ext uri="{FF2B5EF4-FFF2-40B4-BE49-F238E27FC236}">
                <a16:creationId xmlns:a16="http://schemas.microsoft.com/office/drawing/2014/main" id="{D655EBC8-F9DC-5248-9641-DCF1417AA5AD}"/>
              </a:ext>
            </a:extLst>
          </p:cNvPr>
          <p:cNvGrpSpPr/>
          <p:nvPr/>
        </p:nvGrpSpPr>
        <p:grpSpPr>
          <a:xfrm>
            <a:off x="5067634" y="5463949"/>
            <a:ext cx="652085" cy="165648"/>
            <a:chOff x="5067634" y="5463949"/>
            <a:chExt cx="652085" cy="165648"/>
          </a:xfrm>
        </p:grpSpPr>
        <p:cxnSp>
          <p:nvCxnSpPr>
            <p:cNvPr id="62" name="Rechte verbindingslijn 61">
              <a:extLst>
                <a:ext uri="{FF2B5EF4-FFF2-40B4-BE49-F238E27FC236}">
                  <a16:creationId xmlns:a16="http://schemas.microsoft.com/office/drawing/2014/main" id="{458DF00F-0D1D-684C-BD44-783382A0FFE1}"/>
                </a:ext>
              </a:extLst>
            </p:cNvPr>
            <p:cNvCxnSpPr>
              <a:cxnSpLocks/>
              <a:stCxn id="39" idx="2"/>
            </p:cNvCxnSpPr>
            <p:nvPr/>
          </p:nvCxnSpPr>
          <p:spPr>
            <a:xfrm>
              <a:off x="5207056" y="5463949"/>
              <a:ext cx="512663" cy="165648"/>
            </a:xfrm>
            <a:prstGeom prst="line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Rechte verbindingslijn 62">
              <a:extLst>
                <a:ext uri="{FF2B5EF4-FFF2-40B4-BE49-F238E27FC236}">
                  <a16:creationId xmlns:a16="http://schemas.microsoft.com/office/drawing/2014/main" id="{6EBB780D-ACF6-6641-ABA5-3C15EF2396C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067634" y="5477322"/>
              <a:ext cx="146824" cy="142642"/>
            </a:xfrm>
            <a:prstGeom prst="line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4" name="Afbeelding 53">
            <a:extLst>
              <a:ext uri="{FF2B5EF4-FFF2-40B4-BE49-F238E27FC236}">
                <a16:creationId xmlns:a16="http://schemas.microsoft.com/office/drawing/2014/main" id="{7410F6E2-8666-C942-B060-29461EB774C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622915" y="5173963"/>
            <a:ext cx="1316050" cy="889222"/>
          </a:xfrm>
          <a:prstGeom prst="rect">
            <a:avLst/>
          </a:prstGeom>
        </p:spPr>
      </p:pic>
      <p:pic>
        <p:nvPicPr>
          <p:cNvPr id="55" name="Afbeelding 54">
            <a:extLst>
              <a:ext uri="{FF2B5EF4-FFF2-40B4-BE49-F238E27FC236}">
                <a16:creationId xmlns:a16="http://schemas.microsoft.com/office/drawing/2014/main" id="{C3E913BE-9948-5943-86BC-8933F7E8329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0591796" y="4135616"/>
            <a:ext cx="1450265" cy="1080590"/>
          </a:xfrm>
          <a:prstGeom prst="rect">
            <a:avLst/>
          </a:prstGeom>
        </p:spPr>
      </p:pic>
      <p:sp>
        <p:nvSpPr>
          <p:cNvPr id="57" name="Tekstvak 56">
            <a:extLst>
              <a:ext uri="{FF2B5EF4-FFF2-40B4-BE49-F238E27FC236}">
                <a16:creationId xmlns:a16="http://schemas.microsoft.com/office/drawing/2014/main" id="{245ADA3B-8F78-1C46-87F2-BAD7D2298097}"/>
              </a:ext>
            </a:extLst>
          </p:cNvPr>
          <p:cNvSpPr txBox="1"/>
          <p:nvPr/>
        </p:nvSpPr>
        <p:spPr>
          <a:xfrm>
            <a:off x="1177290" y="314871"/>
            <a:ext cx="242748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500" b="1" dirty="0">
                <a:solidFill>
                  <a:srgbClr val="D70926"/>
                </a:solidFill>
                <a:latin typeface="Soleil" panose="02000503030000020004" pitchFamily="2" charset="77"/>
              </a:rPr>
              <a:t>VOORBEELD VAN EEN</a:t>
            </a:r>
          </a:p>
        </p:txBody>
      </p:sp>
    </p:spTree>
    <p:extLst>
      <p:ext uri="{BB962C8B-B14F-4D97-AF65-F5344CB8AC3E}">
        <p14:creationId xmlns:p14="http://schemas.microsoft.com/office/powerpoint/2010/main" val="391370459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68</Words>
  <Application>Microsoft Macintosh PowerPoint</Application>
  <PresentationFormat>Breedbeeld</PresentationFormat>
  <Paragraphs>7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Soleil</vt:lpstr>
      <vt:lpstr>Kantoorthema</vt:lpstr>
      <vt:lpstr>Sjabloon  Jouw projectorganisatie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Elles Dekker</dc:creator>
  <cp:lastModifiedBy>Elles Dekker</cp:lastModifiedBy>
  <cp:revision>22</cp:revision>
  <dcterms:created xsi:type="dcterms:W3CDTF">2020-10-08T11:20:37Z</dcterms:created>
  <dcterms:modified xsi:type="dcterms:W3CDTF">2022-04-12T14:32:14Z</dcterms:modified>
</cp:coreProperties>
</file>